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82" y="3848414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7,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For å prestere i idrett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75A03CA-CC6B-42CE-99CE-DB94EDA78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F7931AED">
            <a:hlinkClick r:id="" action="ppaction://media"/>
            <a:extLst>
              <a:ext uri="{FF2B5EF4-FFF2-40B4-BE49-F238E27FC236}">
                <a16:creationId xmlns:a16="http://schemas.microsoft.com/office/drawing/2014/main" id="{1BC0970C-5939-4124-B162-6376F052E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9003" y="5729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eep[HD,1280x720, Mp4]">
            <a:hlinkClick r:id="" action="ppaction://media"/>
            <a:extLst>
              <a:ext uri="{FF2B5EF4-FFF2-40B4-BE49-F238E27FC236}">
                <a16:creationId xmlns:a16="http://schemas.microsoft.com/office/drawing/2014/main" id="{59140FFB-522F-473F-A93C-25AC577A0F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1</Paragraphs>
  <Slides>3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SøvnBoost bolk 7, For å prestere i idrett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3, For å ha godt humør</dc:title>
  <dc:creator>Lise Borgen-Johansen</dc:creator>
  <cp:lastModifiedBy>Lise Borgen-Johansen</cp:lastModifiedBy>
  <cp:revision>5</cp:revision>
  <dcterms:created xsi:type="dcterms:W3CDTF">2019-06-26T08:58:16Z</dcterms:created>
  <dcterms:modified xsi:type="dcterms:W3CDTF">2019-07-01T12:36:49Z</dcterms:modified>
</cp:coreProperties>
</file>