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63" r:id="rId13"/>
    <p:sldId id="270" r:id="rId14"/>
    <p:sldId id="259" r:id="rId15"/>
    <p:sldId id="271" r:id="rId16"/>
    <p:sldId id="272" r:id="rId17"/>
    <p:sldId id="266" r:id="rId18"/>
    <p:sldId id="273" r:id="rId19"/>
    <p:sldId id="264" r:id="rId20"/>
    <p:sldId id="274" r:id="rId21"/>
    <p:sldId id="275" r:id="rId22"/>
    <p:sldId id="265" r:id="rId23"/>
    <p:sldId id="285" r:id="rId2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>
        <p:scale>
          <a:sx n="66" d="100"/>
          <a:sy n="66" d="100"/>
        </p:scale>
        <p:origin x="324" y="9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deg"/>
          <inkml:channel name="T" type="integer" max="2.14748E9" units="dev"/>
        </inkml:traceFormat>
        <inkml:channelProperties>
          <inkml:channelProperty channel="X" name="resolution" value="1516.99072" units="1/cm"/>
          <inkml:channelProperty channel="Y" name="resolution" value="2427.1853" units="1/cm"/>
          <inkml:channelProperty channel="F" name="resolution" value="11.375" units="1/deg"/>
          <inkml:channelProperty channel="T" name="resolution" value="1" units="1/dev"/>
        </inkml:channelProperties>
      </inkml:inkSource>
      <inkml:timestamp xml:id="ts0" timeString="2023-04-25T12:41:43.3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14720 15089 614 0,'0'0'97'0,"0"0"-44"16,0 0-8-16,0 0 20 15,0 0-20-15,0 0-25 16,0 0-18-16,0 0-2 16,0 0 0-16,0 0-19 15,0 0-69-15,0 0-68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FE91CEF-2958-501E-3BE1-112A8128D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46DE0255-F426-ECE2-7514-A38B1A780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43FD42-6ACD-7274-85AF-655DE2318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3D3BCAE-32D1-4A15-86AB-CCE84502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A45547-DA94-4554-FD72-A11492EC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331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602744-9778-F85D-EA53-068657BA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1EE1464-FD41-B002-2A47-5FB4F52D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2800200-8A56-232B-A4F9-36BAEB2D8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195CEFF-7025-5381-A807-ED1C2C04C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031E23C-F735-0971-1767-49C2B864D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67637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F29B89D-EB59-400F-E0D8-62AB95D9A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DD24276-2557-7A20-BE4C-A97D37065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CACFE625-BFEB-C2A3-AA63-A191F58F5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A306E3F-7274-5DE2-01E8-744AA3EE2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134789D-E064-8B3E-3F74-81512FD3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812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3443E-D3FF-6709-FA47-197FC52FE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4AD57AF-D857-8A20-F2DE-DEEC98649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B84A2DE-9B46-61E6-7D2F-0A5EE0ED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71D621A-3E41-5CE1-84C4-E2F0D49AD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8E0436-3914-6148-70AC-B1F8189FC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248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B3F05A-DB9D-7F58-BFD2-A973661DA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FBBEE0D-1E43-0CBC-5032-1A42C71CF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67A6C9F-B2E3-1BDC-74EE-7A91772B0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AD31F0C-CDA4-B854-28B0-338F3F9FF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0B2994-571B-478F-7A59-1474567A9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044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A39A55-628E-A128-20C6-1FCE09CD2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78FE066-794D-BA93-98A4-1F8103C20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A2322F8-AD0C-041B-5A03-CE3959D694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820512D-2517-0945-9A22-E84E8F56C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1C941B1-FAC2-43A1-C882-0E970E020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FD5639E-7FF7-1D86-8F68-F8F99543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96073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81DE1A1-81A4-9C82-10B7-5EA46E37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AACFB6A-0274-8B31-E510-394301FA6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2C62A23-D15B-0230-0021-00039FD45B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D43595A-3035-E822-529C-A95C4F87C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80CEB96-4D73-5E0B-C461-5808C8123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462CAEC7-DD9A-1B8C-DD95-FF1F171A7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10B50C32-419E-909E-3A07-8DDD44E7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ABD21E88-8FD3-B37D-B80A-6A480E051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6664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D6AF4BB-0FBF-DD0C-2765-976065F4C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B8DC03-1EC3-5C2D-E115-1E23540E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2468ADA-F6C7-726E-FDF5-007E4E6D1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6FF9163-D81B-CCE5-FC2E-E592CCB3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573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7762669-7F0F-747F-CF1A-A3FF52D65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009AEABB-A47C-FA6A-D2D8-06AB6C3C7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D2AFD39-83BA-7ED9-0912-CE559BE8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891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13386E6-FDEF-F731-A9FB-12E7B6C0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FF6A015-B3B7-A33C-8CB9-D892D78B2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2A22548-267F-196E-F716-17515D5F0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99C07F2-B002-46AE-0846-4A375FD09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1E5474C-E082-D78E-5459-9EA9EE573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3866C32-FA93-FD6D-177C-64EB99A7C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7241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07F1B97-8660-F4D3-5295-3CBF9A09A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CE9FF4D8-9DA5-5582-DDD3-5A7E62938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139F50F-A337-4C6B-9206-D93EB9330A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B463EAA-FE9F-0CF2-0C16-193A2C9F4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918DEA82-C8E5-893D-2519-627276555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CB84E83-76E1-8844-F8BD-A8A992A3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53331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FC5311DE-12FE-61C1-393B-0352B586D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BDBE2E2-0095-6851-733C-37822CCD7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A7FEE82-96B2-4165-B49D-B92EF306C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6796E-F302-4B40-883A-B2A5B37A5282}" type="datetimeFigureOut">
              <a:rPr lang="nb-NO" smtClean="0"/>
              <a:t>05.09.2023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380EB34-A7AE-B9E7-67D4-EAC0D60EC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9631C4A-C28B-1BFA-8264-09D56B283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A187C-0259-45E3-983F-A57688AE9ED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36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N1aRN5bQQ0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tekst, skilt&#10;&#10;Automatisk generert beskrivelse">
            <a:extLst>
              <a:ext uri="{FF2B5EF4-FFF2-40B4-BE49-F238E27FC236}">
                <a16:creationId xmlns:a16="http://schemas.microsoft.com/office/drawing/2014/main" id="{759FDBDB-62B3-F493-9D4E-0DCBE63D6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535" y="5941999"/>
            <a:ext cx="1731728" cy="554153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99EE80CD-6238-3644-57E8-B7E3C65A74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5248" y="5919174"/>
            <a:ext cx="1830069" cy="618543"/>
          </a:xfrm>
          <a:prstGeom prst="rect">
            <a:avLst/>
          </a:prstGeom>
        </p:spPr>
      </p:pic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D3506385-B9DF-90E0-5503-AA1ED6D59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68" y="6048455"/>
            <a:ext cx="2990923" cy="562569"/>
          </a:xfrm>
          <a:prstGeom prst="rect">
            <a:avLst/>
          </a:prstGeom>
        </p:spPr>
      </p:pic>
      <p:pic>
        <p:nvPicPr>
          <p:cNvPr id="6" name="Bilde 5" descr="Et bilde som inneholder tekst&#10;&#10;Automatisk generert beskrivelse">
            <a:extLst>
              <a:ext uri="{FF2B5EF4-FFF2-40B4-BE49-F238E27FC236}">
                <a16:creationId xmlns:a16="http://schemas.microsoft.com/office/drawing/2014/main" id="{F23DF4A0-222E-12F1-A53D-EE5D0E40D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607" y="5787676"/>
            <a:ext cx="2188213" cy="881537"/>
          </a:xfrm>
          <a:prstGeom prst="rect">
            <a:avLst/>
          </a:prstGeom>
        </p:spPr>
      </p:pic>
      <p:pic>
        <p:nvPicPr>
          <p:cNvPr id="7" name="Bilde 6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5FE5E2FF-A9A3-0D96-4857-3FF94A2BD3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957" y="1109709"/>
            <a:ext cx="12593796" cy="460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230698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Ser på telefonen når jeg er på 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A649EC-68D2-7452-61CD-77C8D2C37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2047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1394154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Pusser tennene før eller etter frokost? </a:t>
            </a:r>
          </a:p>
          <a:p>
            <a:pPr marL="0" indent="0" algn="ctr">
              <a:buNone/>
            </a:pPr>
            <a:r>
              <a:rPr lang="nb-NO" sz="6600" dirty="0"/>
              <a:t>Før: venstre</a:t>
            </a:r>
          </a:p>
          <a:p>
            <a:pPr marL="0" indent="0" algn="ctr">
              <a:buNone/>
            </a:pPr>
            <a:r>
              <a:rPr lang="nb-NO" sz="6600" dirty="0"/>
              <a:t>Etter: høyre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7DBF16-0238-E42C-0D1E-7181C7995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115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3413E94D-A43B-DB25-D7A9-F1E1EC7D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ED33A3-8AB4-6815-BCDB-7C03E6042E25}"/>
              </a:ext>
            </a:extLst>
          </p:cNvPr>
          <p:cNvSpPr txBox="1"/>
          <p:nvPr/>
        </p:nvSpPr>
        <p:spPr>
          <a:xfrm>
            <a:off x="1245577" y="3205475"/>
            <a:ext cx="10622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3600" dirty="0">
                <a:hlinkClick r:id="rId3"/>
              </a:rPr>
              <a:t>https://www.youtube.com/watch?v=vN1aRN5bQQ0</a:t>
            </a:r>
            <a:endParaRPr lang="nb-NO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38AD2A-5703-DDD6-0E38-C123A3B4B386}"/>
              </a:ext>
            </a:extLst>
          </p:cNvPr>
          <p:cNvSpPr txBox="1"/>
          <p:nvPr/>
        </p:nvSpPr>
        <p:spPr>
          <a:xfrm>
            <a:off x="-5702022" y="7693059"/>
            <a:ext cx="1002825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dirty="0"/>
              <a:t>Hva er en vane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Gi noen eksempler på dårlige vaner.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Gi noen eksempler på gode vaner.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Hva betyr ordet selvregulering for deg?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Hva mener du er viktig for å utvikle gode vaner?</a:t>
            </a:r>
          </a:p>
          <a:p>
            <a:pPr marL="342900" indent="-342900">
              <a:buFont typeface="+mj-lt"/>
              <a:buAutoNum type="arabicPeriod"/>
            </a:pPr>
            <a:r>
              <a:rPr lang="nb-NO" dirty="0"/>
              <a:t>Hva kan være årsaken til at man faller tilbake til gamle vaner?</a:t>
            </a:r>
          </a:p>
          <a:p>
            <a:endParaRPr lang="nb-NO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C14A1-EC79-392F-C72C-844E81EA984E}"/>
              </a:ext>
            </a:extLst>
          </p:cNvPr>
          <p:cNvSpPr txBox="1"/>
          <p:nvPr/>
        </p:nvSpPr>
        <p:spPr>
          <a:xfrm>
            <a:off x="1880185" y="1269507"/>
            <a:ext cx="843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/>
              <a:t>Ta en titt på denne videoen om vaner.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05DBC4-218F-2D5C-CC38-A4C830B69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610968" y="102161"/>
            <a:ext cx="1097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Cafedialog om vaner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62A4EF8C-8164-DA5E-1995-F182DE5BF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48" y="5710760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44B4C-F961-21F1-A79F-678D4C178602}"/>
              </a:ext>
            </a:extLst>
          </p:cNvPr>
          <p:cNvSpPr txBox="1"/>
          <p:nvPr/>
        </p:nvSpPr>
        <p:spPr>
          <a:xfrm>
            <a:off x="610968" y="2002737"/>
            <a:ext cx="100282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b-NO" sz="3200" dirty="0"/>
              <a:t>Del dere i 6 grupper.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3200" dirty="0"/>
              <a:t>Legg de ferdig </a:t>
            </a:r>
            <a:r>
              <a:rPr lang="nb-NO" sz="3200" dirty="0" err="1"/>
              <a:t>printede</a:t>
            </a:r>
            <a:r>
              <a:rPr lang="nb-NO" sz="3200" dirty="0"/>
              <a:t> arkene på hver sin pult rundt om i klasserommet. Husk blyant eller pen.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3200" dirty="0"/>
              <a:t>Velg ut en stasjon å starte på.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3200" b="1" dirty="0"/>
              <a:t>2-3</a:t>
            </a:r>
            <a:r>
              <a:rPr lang="nb-NO" sz="3200" dirty="0"/>
              <a:t> min pr stasjon. Lærer setter på nedtelling.</a:t>
            </a:r>
          </a:p>
          <a:p>
            <a:pPr marL="514350" indent="-514350">
              <a:buFont typeface="+mj-lt"/>
              <a:buAutoNum type="arabicPeriod"/>
            </a:pPr>
            <a:r>
              <a:rPr lang="nb-NO" sz="3200" dirty="0"/>
              <a:t>Alle skal innom alle stasjonene.</a:t>
            </a:r>
          </a:p>
          <a:p>
            <a:pPr marL="514350" indent="-514350">
              <a:buFont typeface="+mj-lt"/>
              <a:buAutoNum type="arabicPeriod"/>
            </a:pPr>
            <a:endParaRPr lang="nb-NO" sz="3200" dirty="0"/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61586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610968" y="102161"/>
            <a:ext cx="1097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Cafedialog om vaner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62A4EF8C-8164-DA5E-1995-F182DE5BF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48" y="5710760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44B4C-F961-21F1-A79F-678D4C178602}"/>
              </a:ext>
            </a:extLst>
          </p:cNvPr>
          <p:cNvSpPr txBox="1"/>
          <p:nvPr/>
        </p:nvSpPr>
        <p:spPr>
          <a:xfrm>
            <a:off x="610968" y="1678887"/>
            <a:ext cx="100282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b-NO" sz="3200" dirty="0"/>
              <a:t>Hva er en vane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dirty="0"/>
              <a:t>Gi noen eksempler på dårlige vaner.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dirty="0"/>
              <a:t>Gi noen eksempler på gode vaner.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dirty="0"/>
              <a:t>Hva betyr ordet selvregulering for deg?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dirty="0"/>
              <a:t>Hva mener du er viktig for å utvikle gode vaner?</a:t>
            </a:r>
          </a:p>
          <a:p>
            <a:pPr marL="342900" indent="-342900">
              <a:buFont typeface="+mj-lt"/>
              <a:buAutoNum type="arabicPeriod"/>
            </a:pPr>
            <a:r>
              <a:rPr lang="nb-NO" sz="3200" dirty="0"/>
              <a:t>Hva kan være årsaken til at man faller tilbake til gamle vaner?</a:t>
            </a:r>
          </a:p>
          <a:p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3827656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-266016" y="186170"/>
            <a:ext cx="1272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000" dirty="0">
                <a:latin typeface="Encode Sans SemiBold" panose="00000700000000000000" pitchFamily="2" charset="0"/>
              </a:rPr>
              <a:t>Refleksjon i plenum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62A4EF8C-8164-DA5E-1995-F182DE5BF7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048" y="5710760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644B4C-F961-21F1-A79F-678D4C178602}"/>
              </a:ext>
            </a:extLst>
          </p:cNvPr>
          <p:cNvSpPr txBox="1"/>
          <p:nvPr/>
        </p:nvSpPr>
        <p:spPr>
          <a:xfrm>
            <a:off x="820518" y="1790175"/>
            <a:ext cx="10876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000" dirty="0"/>
              <a:t>Gå igjennom alle 6 temaene fra cafedialogen i plenum.</a:t>
            </a:r>
          </a:p>
          <a:p>
            <a:endParaRPr lang="nb-NO" sz="4000" dirty="0"/>
          </a:p>
          <a:p>
            <a:r>
              <a:rPr lang="nb-NO" sz="4000" dirty="0"/>
              <a:t>Forsøk å skape refleksjon og diskusjon.</a:t>
            </a:r>
          </a:p>
          <a:p>
            <a:endParaRPr lang="nb-NO" sz="4000" dirty="0"/>
          </a:p>
          <a:p>
            <a:r>
              <a:rPr lang="nb-NO" sz="4000" dirty="0"/>
              <a:t>Her kan dere bestemme selv hvor lang tid dere vil bruke!</a:t>
            </a:r>
          </a:p>
        </p:txBody>
      </p:sp>
    </p:spTree>
    <p:extLst>
      <p:ext uri="{BB962C8B-B14F-4D97-AF65-F5344CB8AC3E}">
        <p14:creationId xmlns:p14="http://schemas.microsoft.com/office/powerpoint/2010/main" val="83469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989044" y="967900"/>
            <a:ext cx="10970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En utfordring til deg.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kstSylinder 2">
            <a:extLst>
              <a:ext uri="{FF2B5EF4-FFF2-40B4-BE49-F238E27FC236}">
                <a16:creationId xmlns:a16="http://schemas.microsoft.com/office/drawing/2014/main" id="{BF792DCC-8449-E03E-03AB-4CAD87D0DB31}"/>
              </a:ext>
            </a:extLst>
          </p:cNvPr>
          <p:cNvSpPr txBox="1"/>
          <p:nvPr/>
        </p:nvSpPr>
        <p:spPr>
          <a:xfrm>
            <a:off x="989044" y="3045366"/>
            <a:ext cx="110922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dirty="0"/>
              <a:t>Nå kan det bli litt personlig. Så om noen vil jobbe for seg </a:t>
            </a:r>
          </a:p>
          <a:p>
            <a:r>
              <a:rPr lang="nb-NO" sz="3600" dirty="0"/>
              <a:t>selv er det helt ok!</a:t>
            </a:r>
          </a:p>
          <a:p>
            <a:endParaRPr lang="nb-NO" sz="3600" dirty="0"/>
          </a:p>
          <a:p>
            <a:endParaRPr lang="nb-NO" sz="3600" dirty="0"/>
          </a:p>
        </p:txBody>
      </p:sp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15B3494B-97D6-D81C-5697-3D34F0E7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73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510959" y="548437"/>
            <a:ext cx="10970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Utfordringen.</a:t>
            </a:r>
          </a:p>
          <a:p>
            <a:pPr algn="ctr"/>
            <a:r>
              <a:rPr lang="nb-NO" sz="2400" dirty="0">
                <a:latin typeface="Encode Sans SemiBold" panose="00000700000000000000" pitchFamily="2" charset="0"/>
              </a:rPr>
              <a:t>Skriv ned på et ark eller på telefonen</a:t>
            </a:r>
          </a:p>
          <a:p>
            <a:pPr algn="ctr"/>
            <a:r>
              <a:rPr lang="nb-NO" sz="1600" dirty="0">
                <a:latin typeface="Encode Sans SemiBold" panose="00000700000000000000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kstSylinder 2">
            <a:extLst>
              <a:ext uri="{FF2B5EF4-FFF2-40B4-BE49-F238E27FC236}">
                <a16:creationId xmlns:a16="http://schemas.microsoft.com/office/drawing/2014/main" id="{BF792DCC-8449-E03E-03AB-4CAD87D0DB31}"/>
              </a:ext>
            </a:extLst>
          </p:cNvPr>
          <p:cNvSpPr txBox="1"/>
          <p:nvPr/>
        </p:nvSpPr>
        <p:spPr>
          <a:xfrm>
            <a:off x="989044" y="3045366"/>
            <a:ext cx="1001389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dirty="0"/>
              <a:t>Har du en eller flere vaner du er fornøyd med?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dirty="0"/>
              <a:t>Har du en eller flere vaner du ikke er fornøyd med?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dirty="0"/>
              <a:t>Har du en vane du VIRKELIG vil bli kvitt?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3600" dirty="0"/>
              <a:t>Har du en vane du VIRKELIG ønsker deg?</a:t>
            </a:r>
          </a:p>
        </p:txBody>
      </p:sp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15B3494B-97D6-D81C-5697-3D34F0E7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13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1614339" y="224428"/>
            <a:ext cx="1097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Utfordringen.</a:t>
            </a:r>
          </a:p>
          <a:p>
            <a:pPr algn="ctr"/>
            <a:r>
              <a:rPr lang="nb-NO" sz="1600" dirty="0">
                <a:latin typeface="Encode Sans SemiBold" panose="00000700000000000000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15B3494B-97D6-D81C-5697-3D34F0E7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32214-433A-F7C9-AB24-338589F28E28}"/>
              </a:ext>
            </a:extLst>
          </p:cNvPr>
          <p:cNvSpPr txBox="1"/>
          <p:nvPr/>
        </p:nvSpPr>
        <p:spPr>
          <a:xfrm>
            <a:off x="457200" y="2360096"/>
            <a:ext cx="109693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I denne perioden du er med på PULS utfordrer vi deg til å forsøke å endre en vane. Du velger helt selv om du vil jobben med en liten ting eller om det er en større og mer krevende vane du vil endre.</a:t>
            </a:r>
          </a:p>
          <a:p>
            <a:endParaRPr lang="nb-NO" sz="2800" dirty="0"/>
          </a:p>
          <a:p>
            <a:r>
              <a:rPr lang="nb-NO" sz="4400" dirty="0"/>
              <a:t>Vi håper at om du har mulighet vil fokusere på å sykle eller gå til skolen og fritidsaktiviteter!</a:t>
            </a:r>
          </a:p>
          <a:p>
            <a:endParaRPr lang="nb-NO" sz="2800" dirty="0"/>
          </a:p>
          <a:p>
            <a:r>
              <a:rPr lang="nb-NO" sz="2800" dirty="0"/>
              <a:t>Om du ikke kommer på noe så har vi et forslag på neste slide.</a:t>
            </a:r>
          </a:p>
        </p:txBody>
      </p:sp>
    </p:spTree>
    <p:extLst>
      <p:ext uri="{BB962C8B-B14F-4D97-AF65-F5344CB8AC3E}">
        <p14:creationId xmlns:p14="http://schemas.microsoft.com/office/powerpoint/2010/main" val="735221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e 13">
            <a:extLst>
              <a:ext uri="{FF2B5EF4-FFF2-40B4-BE49-F238E27FC236}">
                <a16:creationId xmlns:a16="http://schemas.microsoft.com/office/drawing/2014/main" id="{C232BD96-CE6D-20B3-0264-01BF2B517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957" y="173293"/>
            <a:ext cx="4163431" cy="6511413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741403C7-F463-1F5F-A343-331C1AAFB104}"/>
              </a:ext>
            </a:extLst>
          </p:cNvPr>
          <p:cNvSpPr/>
          <p:nvPr/>
        </p:nvSpPr>
        <p:spPr>
          <a:xfrm>
            <a:off x="2435870" y="880795"/>
            <a:ext cx="5096410" cy="50964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37CA2351-6DB9-2AD6-C063-F63CD01EFA65}"/>
              </a:ext>
            </a:extLst>
          </p:cNvPr>
          <p:cNvSpPr txBox="1"/>
          <p:nvPr/>
        </p:nvSpPr>
        <p:spPr>
          <a:xfrm>
            <a:off x="1903237" y="1457588"/>
            <a:ext cx="62375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Utfordring:</a:t>
            </a:r>
          </a:p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Puss tenner </a:t>
            </a:r>
          </a:p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med «feil» </a:t>
            </a:r>
          </a:p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hånd</a:t>
            </a:r>
          </a:p>
        </p:txBody>
      </p:sp>
      <p:pic>
        <p:nvPicPr>
          <p:cNvPr id="2" name="Bilde 1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BEAF3E56-8D3A-53B8-EE95-3DB93283C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3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41068-0FE0-B569-5DE3-FC64CDE91D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1914E1-165A-B714-17B0-FD0FA7E2EA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Inger Lise">
            <a:hlinkClick r:id="" action="ppaction://media"/>
            <a:extLst>
              <a:ext uri="{FF2B5EF4-FFF2-40B4-BE49-F238E27FC236}">
                <a16:creationId xmlns:a16="http://schemas.microsoft.com/office/drawing/2014/main" id="{24488916-E6B4-2A0E-40C1-2991DA1B0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1710" y="-850900"/>
            <a:ext cx="13715420" cy="7708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68821-D881-E94C-55A9-A9D7B7B51814}"/>
              </a:ext>
            </a:extLst>
          </p:cNvPr>
          <p:cNvSpPr txBox="1"/>
          <p:nvPr/>
        </p:nvSpPr>
        <p:spPr>
          <a:xfrm>
            <a:off x="-5358815" y="8046433"/>
            <a:ext cx="8431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800" dirty="0"/>
              <a:t>Ta en titt på denne videoen om vaner.</a:t>
            </a:r>
          </a:p>
        </p:txBody>
      </p:sp>
    </p:spTree>
    <p:extLst>
      <p:ext uri="{BB962C8B-B14F-4D97-AF65-F5344CB8AC3E}">
        <p14:creationId xmlns:p14="http://schemas.microsoft.com/office/powerpoint/2010/main" val="10788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611328" y="410464"/>
            <a:ext cx="1097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Utfordringen.</a:t>
            </a:r>
          </a:p>
          <a:p>
            <a:pPr algn="ctr"/>
            <a:r>
              <a:rPr lang="nb-NO" sz="1600" dirty="0">
                <a:latin typeface="Encode Sans SemiBold" panose="00000700000000000000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15B3494B-97D6-D81C-5697-3D34F0E7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32214-433A-F7C9-AB24-338589F28E28}"/>
              </a:ext>
            </a:extLst>
          </p:cNvPr>
          <p:cNvSpPr txBox="1"/>
          <p:nvPr/>
        </p:nvSpPr>
        <p:spPr>
          <a:xfrm>
            <a:off x="611329" y="1785678"/>
            <a:ext cx="1096934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dirty="0"/>
              <a:t>Husk at det kan ta i snitt 66 dager å endre en vane. Så ikke gi opp! </a:t>
            </a:r>
          </a:p>
          <a:p>
            <a:endParaRPr lang="nb-NO" sz="2800" dirty="0"/>
          </a:p>
          <a:p>
            <a:r>
              <a:rPr lang="nb-NO" sz="2800" dirty="0"/>
              <a:t>Her kommer noen tips:</a:t>
            </a:r>
          </a:p>
          <a:p>
            <a:endParaRPr lang="nb-NO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Ikke forandre på mer enn en uvane av gangen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Vær realistisk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Gjør ting på litt nye måter </a:t>
            </a:r>
          </a:p>
          <a:p>
            <a:r>
              <a:rPr lang="nb-NO" sz="2000" dirty="0"/>
              <a:t>Hvis du pleier å ha mobilen ved siden av deg når du gjør lekser, legg den i gangen. </a:t>
            </a:r>
          </a:p>
          <a:p>
            <a:r>
              <a:rPr lang="nb-NO" sz="2000" dirty="0"/>
              <a:t>Hvis du pleier å gå innom butikken på vei hjem fra skolen og kjøpe et skolebrød, velg en annen vei osv.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Sett deg oppnåelige mål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Fellesskap er viktig. Kanskje du kan samarbeide med en som vil endre den samme vanen?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/>
              <a:t>Ikke gi opp om det ikke går på første forsøk.</a:t>
            </a:r>
          </a:p>
          <a:p>
            <a:pPr algn="ctr"/>
            <a:r>
              <a:rPr lang="nb-NO" sz="2800" b="1" dirty="0"/>
              <a:t>Lykke til!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r>
              <a:rPr lang="nb-NO" sz="2800" dirty="0"/>
              <a:t> </a:t>
            </a:r>
          </a:p>
          <a:p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2032788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390E40D8-9C42-971A-49E7-9821464C8554}"/>
              </a:ext>
            </a:extLst>
          </p:cNvPr>
          <p:cNvSpPr txBox="1"/>
          <p:nvPr/>
        </p:nvSpPr>
        <p:spPr>
          <a:xfrm>
            <a:off x="287478" y="2240779"/>
            <a:ext cx="10970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8000" dirty="0">
                <a:latin typeface="Encode Sans SemiBold" panose="00000700000000000000" pitchFamily="2" charset="0"/>
              </a:rPr>
              <a:t>Og helt til slutt	</a:t>
            </a:r>
          </a:p>
          <a:p>
            <a:pPr algn="ctr"/>
            <a:r>
              <a:rPr lang="nb-NO" sz="1600" dirty="0">
                <a:latin typeface="Encode Sans SemiBold" panose="00000700000000000000" pitchFamily="2" charset="0"/>
              </a:rPr>
              <a:t>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14:cNvPr>
              <p14:cNvContentPartPr/>
              <p14:nvPr/>
            </p14:nvContentPartPr>
            <p14:xfrm>
              <a:off x="5299200" y="5432040"/>
              <a:ext cx="360" cy="360"/>
            </p14:xfrm>
          </p:contentPart>
        </mc:Choice>
        <mc:Fallback xmlns="">
          <p:pic>
            <p:nvPicPr>
              <p:cNvPr id="2" name="Håndskrift 1">
                <a:extLst>
                  <a:ext uri="{FF2B5EF4-FFF2-40B4-BE49-F238E27FC236}">
                    <a16:creationId xmlns:a16="http://schemas.microsoft.com/office/drawing/2014/main" id="{88EA6F4D-F043-6A39-0631-5DEBF4B0B1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89840" y="5422680"/>
                <a:ext cx="19080" cy="19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Bilde 4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15B3494B-97D6-D81C-5697-3D34F0E7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32214-433A-F7C9-AB24-338589F28E28}"/>
              </a:ext>
            </a:extLst>
          </p:cNvPr>
          <p:cNvSpPr txBox="1"/>
          <p:nvPr/>
        </p:nvSpPr>
        <p:spPr>
          <a:xfrm>
            <a:off x="611329" y="1785678"/>
            <a:ext cx="109693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b-NO" sz="2000" dirty="0"/>
          </a:p>
          <a:p>
            <a:r>
              <a:rPr lang="nb-NO" sz="2800" dirty="0"/>
              <a:t> </a:t>
            </a:r>
          </a:p>
          <a:p>
            <a:endParaRPr lang="nb-NO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465A4-679C-80C3-5530-21B96A453C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90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A2129BF2-3129-C323-02A2-76A616E890E6}"/>
              </a:ext>
            </a:extLst>
          </p:cNvPr>
          <p:cNvSpPr/>
          <p:nvPr/>
        </p:nvSpPr>
        <p:spPr>
          <a:xfrm>
            <a:off x="3635457" y="224428"/>
            <a:ext cx="5296752" cy="52967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4114FA8-FBD8-4912-1C01-CB37D7EB0449}"/>
              </a:ext>
            </a:extLst>
          </p:cNvPr>
          <p:cNvSpPr txBox="1"/>
          <p:nvPr/>
        </p:nvSpPr>
        <p:spPr>
          <a:xfrm>
            <a:off x="3796216" y="1025323"/>
            <a:ext cx="4975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Å sykle eller gå til skolen er også en vane!</a:t>
            </a:r>
          </a:p>
        </p:txBody>
      </p:sp>
      <p:pic>
        <p:nvPicPr>
          <p:cNvPr id="3" name="Bilde 2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BF3EEE0B-7631-9B01-04D7-5706A96A9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216F1-69C7-BABA-B6DF-0D7CAFF5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86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ipse 13">
            <a:extLst>
              <a:ext uri="{FF2B5EF4-FFF2-40B4-BE49-F238E27FC236}">
                <a16:creationId xmlns:a16="http://schemas.microsoft.com/office/drawing/2014/main" id="{A2129BF2-3129-C323-02A2-76A616E890E6}"/>
              </a:ext>
            </a:extLst>
          </p:cNvPr>
          <p:cNvSpPr/>
          <p:nvPr/>
        </p:nvSpPr>
        <p:spPr>
          <a:xfrm>
            <a:off x="3635457" y="224428"/>
            <a:ext cx="5296752" cy="529675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44114FA8-FBD8-4912-1C01-CB37D7EB0449}"/>
              </a:ext>
            </a:extLst>
          </p:cNvPr>
          <p:cNvSpPr txBox="1"/>
          <p:nvPr/>
        </p:nvSpPr>
        <p:spPr>
          <a:xfrm>
            <a:off x="3796216" y="1025323"/>
            <a:ext cx="49752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Takk for økten! </a:t>
            </a:r>
          </a:p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Ha en fin </a:t>
            </a:r>
          </a:p>
          <a:p>
            <a:pPr algn="ctr"/>
            <a:r>
              <a:rPr lang="nb-NO" sz="6600" dirty="0">
                <a:solidFill>
                  <a:schemeClr val="bg1"/>
                </a:solidFill>
                <a:latin typeface="Encode Sans Condensed Medium" panose="00000606000000000000" pitchFamily="2" charset="0"/>
              </a:rPr>
              <a:t>dag!</a:t>
            </a:r>
          </a:p>
        </p:txBody>
      </p:sp>
      <p:pic>
        <p:nvPicPr>
          <p:cNvPr id="3" name="Bilde 2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BF3EEE0B-7631-9B01-04D7-5706A96A9D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32" y="224428"/>
            <a:ext cx="2857253" cy="1045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3216F1-69C7-BABA-B6DF-0D7CAFF5F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5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1829F-B5F4-21BD-4EDE-DBC9817F9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b-NO" dirty="0"/>
              <a:t>Starteraktivitet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00FB0-66FF-17D2-751E-E1C085F34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2473"/>
            <a:ext cx="10515600" cy="4634490"/>
          </a:xfrm>
        </p:spPr>
        <p:txBody>
          <a:bodyPr/>
          <a:lstStyle/>
          <a:p>
            <a:endParaRPr lang="nb-NO" dirty="0"/>
          </a:p>
          <a:p>
            <a:r>
              <a:rPr lang="nb-NO" sz="4400" dirty="0"/>
              <a:t>Still klassen opp i midten av klasserommet.</a:t>
            </a:r>
          </a:p>
          <a:p>
            <a:r>
              <a:rPr lang="nb-NO" sz="4400" dirty="0"/>
              <a:t>Kjenner du deg igjen i vanene som kommer på de neste </a:t>
            </a:r>
            <a:r>
              <a:rPr lang="nb-NO" sz="4400" dirty="0" err="1"/>
              <a:t>slidene</a:t>
            </a:r>
            <a:r>
              <a:rPr lang="nb-NO" sz="4400" dirty="0"/>
              <a:t>? </a:t>
            </a:r>
          </a:p>
          <a:p>
            <a:r>
              <a:rPr lang="nb-NO" sz="4400" dirty="0"/>
              <a:t>Om svaret er JA går elevene til venstre.</a:t>
            </a:r>
          </a:p>
          <a:p>
            <a:r>
              <a:rPr lang="nb-NO" sz="4400" dirty="0"/>
              <a:t>Om svaret er NEI går de til høyre.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Bilde 1" descr="Et bilde som inneholder Font, Grafikk, grafisk design, nellik&#10;&#10;Automatisk generert beskrivelse">
            <a:extLst>
              <a:ext uri="{FF2B5EF4-FFF2-40B4-BE49-F238E27FC236}">
                <a16:creationId xmlns:a16="http://schemas.microsoft.com/office/drawing/2014/main" id="{3C710D92-A833-87BF-A2EC-71AA2FB9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497"/>
            <a:ext cx="2857253" cy="104507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89B1473-050E-9929-3A68-5FF87FC5B0A1}"/>
              </a:ext>
            </a:extLst>
          </p:cNvPr>
          <p:cNvSpPr txBox="1">
            <a:spLocks/>
          </p:cNvSpPr>
          <p:nvPr/>
        </p:nvSpPr>
        <p:spPr>
          <a:xfrm>
            <a:off x="9480632" y="-922339"/>
            <a:ext cx="10531764" cy="1603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b-NO" sz="6600" dirty="0"/>
              <a:t>Biter negler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1946A3-038D-3C04-4F6C-D360B5E44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197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Biter negler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28A9B-7547-312D-416C-7FA28523F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96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Knekker fingre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BB390A-9778-4794-CA77-3D535BCAC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4895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Sier «lissom» litt for ofte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2F57E04-DB5F-9951-3364-90BF8BB54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92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Sjekker telefonen for ofte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9F0801-BEB0-D181-BDC1-7DC74BEA4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4903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860097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Prokrastinerer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9F5F4-0152-7E61-6CAA-3D865EE9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071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4E26D-2BDD-B1A6-D0CE-6247EAA7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118" y="2221469"/>
            <a:ext cx="10531764" cy="1603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nb-NO" sz="6600" dirty="0"/>
              <a:t>Har en vane jeg ikke vil fortelle 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B960A-D556-3E1C-084A-81FFF6919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87" y="5915701"/>
            <a:ext cx="11636640" cy="94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046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1916</TotalTime>
  <Words>622</Words>
  <Application>Microsoft Office PowerPoint</Application>
  <PresentationFormat>Widescreen</PresentationFormat>
  <Paragraphs>91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Encode Sans Condensed Medium</vt:lpstr>
      <vt:lpstr>Encode Sans SemiBold</vt:lpstr>
      <vt:lpstr>Office-tema</vt:lpstr>
      <vt:lpstr>PowerPoint Presentation</vt:lpstr>
      <vt:lpstr>PowerPoint Presentation</vt:lpstr>
      <vt:lpstr>Starteraktivitet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Cathrine Lie</dc:creator>
  <cp:lastModifiedBy>Sindre Dybvikstrand</cp:lastModifiedBy>
  <cp:revision>63</cp:revision>
  <dcterms:created xsi:type="dcterms:W3CDTF">2023-04-24T11:41:15Z</dcterms:created>
  <dcterms:modified xsi:type="dcterms:W3CDTF">2023-09-05T13:06:04Z</dcterms:modified>
</cp:coreProperties>
</file>