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1145" r:id="rId2"/>
    <p:sldId id="1163" r:id="rId3"/>
    <p:sldId id="1141" r:id="rId4"/>
    <p:sldId id="1116"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9" autoAdjust="0"/>
    <p:restoredTop sz="96437" autoAdjust="0"/>
  </p:normalViewPr>
  <p:slideViewPr>
    <p:cSldViewPr snapToGrid="0" snapToObjects="1">
      <p:cViewPr varScale="1">
        <p:scale>
          <a:sx n="62" d="100"/>
          <a:sy n="62" d="100"/>
        </p:scale>
        <p:origin x="1228" y="5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2BC28-1781-4837-B22F-A5F64F697AB6}" type="datetimeFigureOut">
              <a:rPr lang="nb-NO" smtClean="0"/>
              <a:t>13.10.2023</a:t>
            </a:fld>
            <a:endParaRPr lang="nb-NO"/>
          </a:p>
        </p:txBody>
      </p:sp>
      <p:sp>
        <p:nvSpPr>
          <p:cNvPr id="4" name="Plassholder for lysbilde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B4B88-1DA4-4389-8F9A-E22908B73C56}" type="slidenum">
              <a:rPr lang="nb-NO" smtClean="0"/>
              <a:t>‹#›</a:t>
            </a:fld>
            <a:endParaRPr lang="nb-NO"/>
          </a:p>
        </p:txBody>
      </p:sp>
    </p:spTree>
    <p:extLst>
      <p:ext uri="{BB962C8B-B14F-4D97-AF65-F5344CB8AC3E}">
        <p14:creationId xmlns:p14="http://schemas.microsoft.com/office/powerpoint/2010/main" val="75055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Materiell D</a:t>
            </a:r>
          </a:p>
        </p:txBody>
      </p:sp>
      <p:sp>
        <p:nvSpPr>
          <p:cNvPr id="4" name="Plassholder for lysbildenummer 3"/>
          <p:cNvSpPr>
            <a:spLocks noGrp="1"/>
          </p:cNvSpPr>
          <p:nvPr>
            <p:ph type="sldNum" sz="quarter" idx="5"/>
          </p:nvPr>
        </p:nvSpPr>
        <p:spPr/>
        <p:txBody>
          <a:bodyPr/>
          <a:lstStyle/>
          <a:p>
            <a:fld id="{1FBB4B88-1DA4-4389-8F9A-E22908B73C56}" type="slidenum">
              <a:rPr lang="nb-NO" smtClean="0"/>
              <a:t>2</a:t>
            </a:fld>
            <a:endParaRPr lang="nb-NO"/>
          </a:p>
        </p:txBody>
      </p:sp>
    </p:spTree>
    <p:extLst>
      <p:ext uri="{BB962C8B-B14F-4D97-AF65-F5344CB8AC3E}">
        <p14:creationId xmlns:p14="http://schemas.microsoft.com/office/powerpoint/2010/main" val="53198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FBB4B88-1DA4-4389-8F9A-E22908B73C56}" type="slidenum">
              <a:rPr lang="nb-NO" smtClean="0"/>
              <a:t>4</a:t>
            </a:fld>
            <a:endParaRPr lang="nb-NO"/>
          </a:p>
        </p:txBody>
      </p:sp>
    </p:spTree>
    <p:extLst>
      <p:ext uri="{BB962C8B-B14F-4D97-AF65-F5344CB8AC3E}">
        <p14:creationId xmlns:p14="http://schemas.microsoft.com/office/powerpoint/2010/main" val="288032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B207DE4F-93BE-9549-8889-36103CB233F6}" type="datetimeFigureOut">
              <a:rPr lang="nb-NO" smtClean="0"/>
              <a:t>13.10.2023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749415554"/>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207DE4F-93BE-9549-8889-36103CB233F6}" type="datetimeFigureOut">
              <a:rPr lang="nb-NO" smtClean="0"/>
              <a:t>13.10.2023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26377242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207DE4F-93BE-9549-8889-36103CB233F6}" type="datetimeFigureOut">
              <a:rPr lang="nb-NO" smtClean="0"/>
              <a:t>13.10.2023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34702341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207DE4F-93BE-9549-8889-36103CB233F6}" type="datetimeFigureOut">
              <a:rPr lang="nb-NO" smtClean="0"/>
              <a:t>13.10.2023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213543812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B207DE4F-93BE-9549-8889-36103CB233F6}" type="datetimeFigureOut">
              <a:rPr lang="nb-NO" smtClean="0"/>
              <a:t>13.10.2023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298164060"/>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207DE4F-93BE-9549-8889-36103CB233F6}" type="datetimeFigureOut">
              <a:rPr lang="nb-NO" smtClean="0"/>
              <a:t>13.10.2023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03961067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82329" y="2505075"/>
            <a:ext cx="4190702"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5014913" y="2505075"/>
            <a:ext cx="4211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207DE4F-93BE-9549-8889-36103CB233F6}" type="datetimeFigureOut">
              <a:rPr lang="nb-NO" smtClean="0"/>
              <a:t>13.10.2023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1924540319"/>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207DE4F-93BE-9549-8889-36103CB233F6}" type="datetimeFigureOut">
              <a:rPr lang="nb-NO" smtClean="0"/>
              <a:t>13.10.2023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419199281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DE4F-93BE-9549-8889-36103CB233F6}" type="datetimeFigureOut">
              <a:rPr lang="nb-NO" smtClean="0"/>
              <a:t>13.10.2023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2772096133"/>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207DE4F-93BE-9549-8889-36103CB233F6}" type="datetimeFigureOut">
              <a:rPr lang="nb-NO" smtClean="0"/>
              <a:t>13.10.2023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52019478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207DE4F-93BE-9549-8889-36103CB233F6}" type="datetimeFigureOut">
              <a:rPr lang="nb-NO" smtClean="0"/>
              <a:t>13.10.2023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150F897-99C3-7D4D-9D5E-C7693677DBC7}" type="slidenum">
              <a:rPr lang="nb-NO" smtClean="0"/>
              <a:t>‹#›</a:t>
            </a:fld>
            <a:endParaRPr lang="nb-NO"/>
          </a:p>
        </p:txBody>
      </p:sp>
    </p:spTree>
    <p:extLst>
      <p:ext uri="{BB962C8B-B14F-4D97-AF65-F5344CB8AC3E}">
        <p14:creationId xmlns:p14="http://schemas.microsoft.com/office/powerpoint/2010/main" val="376870025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DE4F-93BE-9549-8889-36103CB233F6}" type="datetimeFigureOut">
              <a:rPr lang="nb-NO" smtClean="0"/>
              <a:t>13.10.2023</a:t>
            </a:fld>
            <a:endParaRPr lang="nb-NO"/>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0F897-99C3-7D4D-9D5E-C7693677DBC7}" type="slidenum">
              <a:rPr lang="nb-NO" smtClean="0"/>
              <a:t>‹#›</a:t>
            </a:fld>
            <a:endParaRPr lang="nb-NO"/>
          </a:p>
        </p:txBody>
      </p:sp>
    </p:spTree>
    <p:extLst>
      <p:ext uri="{BB962C8B-B14F-4D97-AF65-F5344CB8AC3E}">
        <p14:creationId xmlns:p14="http://schemas.microsoft.com/office/powerpoint/2010/main" val="3305155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a:extLst>
              <a:ext uri="{FF2B5EF4-FFF2-40B4-BE49-F238E27FC236}">
                <a16:creationId xmlns:a16="http://schemas.microsoft.com/office/drawing/2014/main" id="{41C1E7A4-E375-49C1-952B-342DACD22ECD}"/>
              </a:ext>
            </a:extLst>
          </p:cNvPr>
          <p:cNvSpPr txBox="1">
            <a:spLocks/>
          </p:cNvSpPr>
          <p:nvPr/>
        </p:nvSpPr>
        <p:spPr>
          <a:xfrm>
            <a:off x="961232" y="771373"/>
            <a:ext cx="7820747" cy="1246879"/>
          </a:xfrm>
          <a:prstGeom prst="rect">
            <a:avLst/>
          </a:prstGeom>
        </p:spPr>
        <p:txBody>
          <a:bodyPr vert="horz" lIns="74295" tIns="37148" rIns="74295" bIns="37148"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4875" b="1" dirty="0" err="1">
                <a:latin typeface="Calibri" panose="020F0502020204030204" pitchFamily="34" charset="0"/>
                <a:cs typeface="Calibri" panose="020F0502020204030204" pitchFamily="34" charset="0"/>
              </a:rPr>
              <a:t>KoKo</a:t>
            </a:r>
            <a:r>
              <a:rPr lang="nb-NO" sz="4875" b="1" dirty="0">
                <a:latin typeface="Calibri" panose="020F0502020204030204" pitchFamily="34" charset="0"/>
                <a:cs typeface="Calibri" panose="020F0502020204030204" pitchFamily="34" charset="0"/>
              </a:rPr>
              <a:t> – etterarbeid </a:t>
            </a:r>
          </a:p>
          <a:p>
            <a:pPr marL="0" indent="0" algn="ctr">
              <a:buNone/>
            </a:pPr>
            <a:r>
              <a:rPr lang="nb-NO" sz="4225" b="1" dirty="0">
                <a:latin typeface="Calibri" panose="020F0502020204030204" pitchFamily="34" charset="0"/>
                <a:cs typeface="Calibri" panose="020F0502020204030204" pitchFamily="34" charset="0"/>
              </a:rPr>
              <a:t>Ark til utdeling og bruk</a:t>
            </a:r>
          </a:p>
        </p:txBody>
      </p:sp>
      <p:pic>
        <p:nvPicPr>
          <p:cNvPr id="7" name="Picture 2" descr="Relatert bilde">
            <a:extLst>
              <a:ext uri="{FF2B5EF4-FFF2-40B4-BE49-F238E27FC236}">
                <a16:creationId xmlns:a16="http://schemas.microsoft.com/office/drawing/2014/main" id="{6635C1A4-2837-4AF7-9BFD-20DF27478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34" y="5470566"/>
            <a:ext cx="1291520" cy="1386852"/>
          </a:xfrm>
          <a:prstGeom prst="rect">
            <a:avLst/>
          </a:prstGeom>
          <a:noFill/>
          <a:extLst>
            <a:ext uri="{909E8E84-426E-40DD-AFC4-6F175D3DCCD1}">
              <a14:hiddenFill xmlns:a14="http://schemas.microsoft.com/office/drawing/2010/main">
                <a:solidFill>
                  <a:srgbClr val="FFFFFF"/>
                </a:solidFill>
              </a14:hiddenFill>
            </a:ext>
          </a:extLst>
        </p:spPr>
      </p:pic>
      <p:sp>
        <p:nvSpPr>
          <p:cNvPr id="14" name="Avrundet rektangel 4">
            <a:extLst>
              <a:ext uri="{FF2B5EF4-FFF2-40B4-BE49-F238E27FC236}">
                <a16:creationId xmlns:a16="http://schemas.microsoft.com/office/drawing/2014/main" id="{A90EA192-81CF-45F7-A08E-E5413DE95950}"/>
              </a:ext>
            </a:extLst>
          </p:cNvPr>
          <p:cNvSpPr/>
          <p:nvPr/>
        </p:nvSpPr>
        <p:spPr>
          <a:xfrm>
            <a:off x="5338138" y="3670536"/>
            <a:ext cx="3179607" cy="124687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2275" b="1" dirty="0">
                <a:solidFill>
                  <a:schemeClr val="tx1"/>
                </a:solidFill>
                <a:latin typeface="Calibri" panose="020F0502020204030204"/>
              </a:rPr>
              <a:t>Modul 4:</a:t>
            </a:r>
          </a:p>
          <a:p>
            <a:pPr algn="ctr" defTabSz="371466">
              <a:defRPr/>
            </a:pPr>
            <a:r>
              <a:rPr lang="nb-NO" sz="1950" b="1" dirty="0">
                <a:solidFill>
                  <a:schemeClr val="tx1"/>
                </a:solidFill>
              </a:rPr>
              <a:t>Min karriere</a:t>
            </a:r>
          </a:p>
        </p:txBody>
      </p:sp>
      <p:sp>
        <p:nvSpPr>
          <p:cNvPr id="15" name="Avrundet rektangel 4">
            <a:extLst>
              <a:ext uri="{FF2B5EF4-FFF2-40B4-BE49-F238E27FC236}">
                <a16:creationId xmlns:a16="http://schemas.microsoft.com/office/drawing/2014/main" id="{01034A1C-4D4E-4324-AFC8-4C50CB12107E}"/>
              </a:ext>
            </a:extLst>
          </p:cNvPr>
          <p:cNvSpPr/>
          <p:nvPr/>
        </p:nvSpPr>
        <p:spPr>
          <a:xfrm>
            <a:off x="5338139" y="2287717"/>
            <a:ext cx="3179607" cy="12468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2275" b="1" dirty="0">
                <a:solidFill>
                  <a:schemeClr val="tx1"/>
                </a:solidFill>
                <a:latin typeface="Calibri" panose="020F0502020204030204"/>
              </a:rPr>
              <a:t>Modul 3:</a:t>
            </a:r>
          </a:p>
          <a:p>
            <a:pPr algn="ctr" defTabSz="371466">
              <a:defRPr/>
            </a:pPr>
            <a:r>
              <a:rPr lang="nb-NO" sz="1950" b="1" dirty="0">
                <a:solidFill>
                  <a:schemeClr val="tx1"/>
                </a:solidFill>
                <a:latin typeface="Calibri" panose="020F0502020204030204"/>
              </a:rPr>
              <a:t>Yrkesvalg</a:t>
            </a:r>
          </a:p>
        </p:txBody>
      </p:sp>
      <p:sp>
        <p:nvSpPr>
          <p:cNvPr id="16" name="Avrundet rektangel 4">
            <a:extLst>
              <a:ext uri="{FF2B5EF4-FFF2-40B4-BE49-F238E27FC236}">
                <a16:creationId xmlns:a16="http://schemas.microsoft.com/office/drawing/2014/main" id="{B59495F3-3B41-4CBC-924B-402769E4FB2D}"/>
              </a:ext>
            </a:extLst>
          </p:cNvPr>
          <p:cNvSpPr/>
          <p:nvPr/>
        </p:nvSpPr>
        <p:spPr>
          <a:xfrm>
            <a:off x="1255761" y="3670536"/>
            <a:ext cx="3179607" cy="12468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2275" b="1" dirty="0">
                <a:solidFill>
                  <a:schemeClr val="tx1"/>
                </a:solidFill>
                <a:latin typeface="Calibri" panose="020F0502020204030204"/>
              </a:rPr>
              <a:t>Modul 2:</a:t>
            </a:r>
          </a:p>
          <a:p>
            <a:pPr algn="ctr" defTabSz="371466">
              <a:defRPr/>
            </a:pPr>
            <a:r>
              <a:rPr lang="nb-NO" sz="1950" b="1" dirty="0">
                <a:solidFill>
                  <a:schemeClr val="tx1"/>
                </a:solidFill>
                <a:latin typeface="Calibri" panose="020F0502020204030204"/>
              </a:rPr>
              <a:t>Hvordan tar du valg?</a:t>
            </a:r>
          </a:p>
          <a:p>
            <a:pPr algn="ctr" defTabSz="371466">
              <a:defRPr/>
            </a:pPr>
            <a:endParaRPr lang="nb-NO" sz="1950" b="1" dirty="0">
              <a:solidFill>
                <a:schemeClr val="tx1"/>
              </a:solidFill>
              <a:latin typeface="Calibri" panose="020F0502020204030204"/>
            </a:endParaRPr>
          </a:p>
        </p:txBody>
      </p:sp>
      <p:sp>
        <p:nvSpPr>
          <p:cNvPr id="17" name="Avrundet rektangel 4">
            <a:extLst>
              <a:ext uri="{FF2B5EF4-FFF2-40B4-BE49-F238E27FC236}">
                <a16:creationId xmlns:a16="http://schemas.microsoft.com/office/drawing/2014/main" id="{FA1B75EF-B9CC-4137-AB1B-C39243B9A6BC}"/>
              </a:ext>
            </a:extLst>
          </p:cNvPr>
          <p:cNvSpPr/>
          <p:nvPr/>
        </p:nvSpPr>
        <p:spPr>
          <a:xfrm>
            <a:off x="1255760" y="2287717"/>
            <a:ext cx="3179607" cy="12468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2275" b="1" dirty="0">
                <a:solidFill>
                  <a:schemeClr val="tx1"/>
                </a:solidFill>
                <a:latin typeface="Calibri" panose="020F0502020204030204"/>
              </a:rPr>
              <a:t>Modul 1:</a:t>
            </a:r>
          </a:p>
          <a:p>
            <a:pPr algn="ctr" defTabSz="371466">
              <a:defRPr/>
            </a:pPr>
            <a:r>
              <a:rPr lang="nb-NO" sz="1950" b="1" dirty="0">
                <a:solidFill>
                  <a:schemeClr val="tx1"/>
                </a:solidFill>
                <a:latin typeface="Calibri" panose="020F0502020204030204"/>
              </a:rPr>
              <a:t>Hvordan bedre egne egenskaper?</a:t>
            </a:r>
          </a:p>
        </p:txBody>
      </p:sp>
      <p:pic>
        <p:nvPicPr>
          <p:cNvPr id="12" name="Bilde 11">
            <a:extLst>
              <a:ext uri="{FF2B5EF4-FFF2-40B4-BE49-F238E27FC236}">
                <a16:creationId xmlns:a16="http://schemas.microsoft.com/office/drawing/2014/main" id="{9F563D40-51DE-4C01-B7AD-AEEF87730EA6}"/>
              </a:ext>
            </a:extLst>
          </p:cNvPr>
          <p:cNvPicPr>
            <a:picLocks noChangeAspect="1"/>
          </p:cNvPicPr>
          <p:nvPr/>
        </p:nvPicPr>
        <p:blipFill>
          <a:blip r:embed="rId3"/>
          <a:stretch>
            <a:fillRect/>
          </a:stretch>
        </p:blipFill>
        <p:spPr>
          <a:xfrm>
            <a:off x="6138199" y="6061464"/>
            <a:ext cx="3475061" cy="696398"/>
          </a:xfrm>
          <a:prstGeom prst="rect">
            <a:avLst/>
          </a:prstGeom>
        </p:spPr>
      </p:pic>
    </p:spTree>
    <p:extLst>
      <p:ext uri="{BB962C8B-B14F-4D97-AF65-F5344CB8AC3E}">
        <p14:creationId xmlns:p14="http://schemas.microsoft.com/office/powerpoint/2010/main" val="196560346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Et bilde som inneholder firkant&#10;&#10;Automatisk generert beskrivelse">
            <a:extLst>
              <a:ext uri="{FF2B5EF4-FFF2-40B4-BE49-F238E27FC236}">
                <a16:creationId xmlns:a16="http://schemas.microsoft.com/office/drawing/2014/main" id="{6B6691B3-31A8-4E0D-9116-1904C9239E6D}"/>
              </a:ext>
            </a:extLst>
          </p:cNvPr>
          <p:cNvPicPr>
            <a:picLocks noChangeAspect="1"/>
          </p:cNvPicPr>
          <p:nvPr/>
        </p:nvPicPr>
        <p:blipFill rotWithShape="1">
          <a:blip r:embed="rId3">
            <a:alphaModFix amt="85000"/>
          </a:blip>
          <a:srcRect l="9375" t="12644" r="9375" b="7704"/>
          <a:stretch/>
        </p:blipFill>
        <p:spPr>
          <a:xfrm>
            <a:off x="0" y="0"/>
            <a:ext cx="9906000" cy="6858000"/>
          </a:xfrm>
          <a:prstGeom prst="rect">
            <a:avLst/>
          </a:prstGeom>
        </p:spPr>
      </p:pic>
      <p:pic>
        <p:nvPicPr>
          <p:cNvPr id="5" name="Bilde 4">
            <a:extLst>
              <a:ext uri="{FF2B5EF4-FFF2-40B4-BE49-F238E27FC236}">
                <a16:creationId xmlns:a16="http://schemas.microsoft.com/office/drawing/2014/main" id="{BC70E86F-1ADF-7844-AA88-1A9C2C8D37C0}"/>
              </a:ext>
            </a:extLst>
          </p:cNvPr>
          <p:cNvPicPr>
            <a:picLocks noChangeAspect="1"/>
          </p:cNvPicPr>
          <p:nvPr/>
        </p:nvPicPr>
        <p:blipFill>
          <a:blip r:embed="rId4"/>
          <a:stretch>
            <a:fillRect/>
          </a:stretch>
        </p:blipFill>
        <p:spPr>
          <a:xfrm>
            <a:off x="8440740" y="6149767"/>
            <a:ext cx="1066699" cy="440182"/>
          </a:xfrm>
          <a:prstGeom prst="rect">
            <a:avLst/>
          </a:prstGeom>
        </p:spPr>
      </p:pic>
      <p:sp>
        <p:nvSpPr>
          <p:cNvPr id="8" name="object 4">
            <a:extLst>
              <a:ext uri="{FF2B5EF4-FFF2-40B4-BE49-F238E27FC236}">
                <a16:creationId xmlns:a16="http://schemas.microsoft.com/office/drawing/2014/main" id="{5AD56CB0-154A-4C87-9D08-9632E06AAD0B}"/>
              </a:ext>
            </a:extLst>
          </p:cNvPr>
          <p:cNvSpPr/>
          <p:nvPr/>
        </p:nvSpPr>
        <p:spPr>
          <a:xfrm>
            <a:off x="333807" y="6130180"/>
            <a:ext cx="517168" cy="467350"/>
          </a:xfrm>
          <a:prstGeom prst="rect">
            <a:avLst/>
          </a:prstGeom>
          <a:blipFill>
            <a:blip r:embed="rId5" cstate="print"/>
            <a:stretch>
              <a:fillRect/>
            </a:stretch>
          </a:blipFill>
        </p:spPr>
        <p:txBody>
          <a:bodyPr wrap="square" lIns="0" tIns="0" rIns="0" bIns="0" rtlCol="0"/>
          <a:lstStyle/>
          <a:p>
            <a:endParaRPr sz="1463"/>
          </a:p>
        </p:txBody>
      </p:sp>
      <p:sp>
        <p:nvSpPr>
          <p:cNvPr id="13" name="Plassholder for innhold 2">
            <a:extLst>
              <a:ext uri="{FF2B5EF4-FFF2-40B4-BE49-F238E27FC236}">
                <a16:creationId xmlns:a16="http://schemas.microsoft.com/office/drawing/2014/main" id="{BEB6F425-97CF-4DE7-AC02-2DD9D19D14ED}"/>
              </a:ext>
            </a:extLst>
          </p:cNvPr>
          <p:cNvSpPr txBox="1">
            <a:spLocks/>
          </p:cNvSpPr>
          <p:nvPr/>
        </p:nvSpPr>
        <p:spPr>
          <a:xfrm>
            <a:off x="3649112" y="6124892"/>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b-NO" sz="2600" b="1" dirty="0">
              <a:solidFill>
                <a:schemeClr val="accent2">
                  <a:lumMod val="20000"/>
                  <a:lumOff val="80000"/>
                </a:schemeClr>
              </a:solidFill>
              <a:latin typeface="Calibri" panose="020F0502020204030204" pitchFamily="34" charset="0"/>
              <a:cs typeface="Calibri" panose="020F0502020204030204" pitchFamily="34" charset="0"/>
            </a:endParaRPr>
          </a:p>
        </p:txBody>
      </p:sp>
      <p:sp>
        <p:nvSpPr>
          <p:cNvPr id="3" name="Plassholder for innhold 2">
            <a:extLst>
              <a:ext uri="{FF2B5EF4-FFF2-40B4-BE49-F238E27FC236}">
                <a16:creationId xmlns:a16="http://schemas.microsoft.com/office/drawing/2014/main" id="{685E14F8-99C8-B8B2-1CFE-133FF938E5A9}"/>
              </a:ext>
            </a:extLst>
          </p:cNvPr>
          <p:cNvSpPr txBox="1">
            <a:spLocks/>
          </p:cNvSpPr>
          <p:nvPr/>
        </p:nvSpPr>
        <p:spPr>
          <a:xfrm>
            <a:off x="3496764" y="6130180"/>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dirty="0">
                <a:solidFill>
                  <a:srgbClr val="FFF2CC"/>
                </a:solidFill>
                <a:effectLst/>
                <a:latin typeface="Calibri" panose="020F0502020204030204" pitchFamily="34" charset="0"/>
                <a:ea typeface="Calibri" panose="020F0502020204030204" pitchFamily="34" charset="0"/>
                <a:cs typeface="Times New Roman" panose="02020603050405020304" pitchFamily="18" charset="0"/>
              </a:rPr>
              <a:t>Klassens svar på: Hva tror du om fremtiden? </a:t>
            </a:r>
            <a:endParaRPr lang="nb-NO" sz="2000" b="1" dirty="0">
              <a:solidFill>
                <a:srgbClr val="FFF2CC"/>
              </a:solidFill>
              <a:latin typeface="Calibri" panose="020F0502020204030204" pitchFamily="34" charset="0"/>
              <a:cs typeface="Calibri" panose="020F0502020204030204" pitchFamily="34" charset="0"/>
            </a:endParaRPr>
          </a:p>
        </p:txBody>
      </p:sp>
      <p:sp>
        <p:nvSpPr>
          <p:cNvPr id="2" name="Avrundet rektangel 4">
            <a:extLst>
              <a:ext uri="{FF2B5EF4-FFF2-40B4-BE49-F238E27FC236}">
                <a16:creationId xmlns:a16="http://schemas.microsoft.com/office/drawing/2014/main" id="{4DE80AD9-F232-A8E5-6EAB-435E7F146644}"/>
              </a:ext>
            </a:extLst>
          </p:cNvPr>
          <p:cNvSpPr/>
          <p:nvPr/>
        </p:nvSpPr>
        <p:spPr>
          <a:xfrm>
            <a:off x="965770" y="6094186"/>
            <a:ext cx="2314454" cy="50558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chemeClr val="accent4"/>
                </a:solidFill>
                <a:latin typeface="Calibri" panose="020F0502020204030204"/>
              </a:rPr>
              <a:t>Modul 2:</a:t>
            </a:r>
          </a:p>
          <a:p>
            <a:pPr algn="ctr" defTabSz="371466">
              <a:defRPr/>
            </a:pPr>
            <a:r>
              <a:rPr lang="nb-NO" sz="1138" b="1" dirty="0">
                <a:solidFill>
                  <a:schemeClr val="bg1">
                    <a:lumMod val="75000"/>
                  </a:schemeClr>
                </a:solidFill>
                <a:latin typeface="Calibri" panose="020F0502020204030204"/>
              </a:rPr>
              <a:t>Hvordan tar du valg?</a:t>
            </a:r>
          </a:p>
        </p:txBody>
      </p:sp>
      <p:pic>
        <p:nvPicPr>
          <p:cNvPr id="4" name="Bilde 3">
            <a:extLst>
              <a:ext uri="{FF2B5EF4-FFF2-40B4-BE49-F238E27FC236}">
                <a16:creationId xmlns:a16="http://schemas.microsoft.com/office/drawing/2014/main" id="{61DCB23A-CFAE-986D-80A4-026217A53D60}"/>
              </a:ext>
            </a:extLst>
          </p:cNvPr>
          <p:cNvPicPr>
            <a:picLocks noChangeAspect="1"/>
          </p:cNvPicPr>
          <p:nvPr/>
        </p:nvPicPr>
        <p:blipFill>
          <a:blip r:embed="rId6"/>
          <a:stretch>
            <a:fillRect/>
          </a:stretch>
        </p:blipFill>
        <p:spPr>
          <a:xfrm>
            <a:off x="0" y="1310764"/>
            <a:ext cx="9906000" cy="4236472"/>
          </a:xfrm>
          <a:prstGeom prst="rect">
            <a:avLst/>
          </a:prstGeom>
        </p:spPr>
      </p:pic>
      <p:sp>
        <p:nvSpPr>
          <p:cNvPr id="6" name="TekstSylinder 5">
            <a:extLst>
              <a:ext uri="{FF2B5EF4-FFF2-40B4-BE49-F238E27FC236}">
                <a16:creationId xmlns:a16="http://schemas.microsoft.com/office/drawing/2014/main" id="{8953F5F6-C2CD-A774-818B-FF0C15802855}"/>
              </a:ext>
            </a:extLst>
          </p:cNvPr>
          <p:cNvSpPr txBox="1"/>
          <p:nvPr/>
        </p:nvSpPr>
        <p:spPr>
          <a:xfrm rot="20405606">
            <a:off x="430296" y="3009680"/>
            <a:ext cx="8757996"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nb-NO" sz="3200" dirty="0">
                <a:ln w="0"/>
                <a:effectLst>
                  <a:outerShdw blurRad="38100" dist="19050" dir="2700000" algn="tl" rotWithShape="0">
                    <a:schemeClr val="dk1">
                      <a:alpha val="40000"/>
                    </a:schemeClr>
                  </a:outerShdw>
                </a:effectLst>
              </a:rPr>
              <a:t>Sett her inn klassens resultat som er sendt på mail.</a:t>
            </a:r>
            <a:endParaRPr lang="nb-NO" sz="3200" dirty="0"/>
          </a:p>
        </p:txBody>
      </p:sp>
      <p:sp>
        <p:nvSpPr>
          <p:cNvPr id="7" name="Avrundet rektangel 4">
            <a:extLst>
              <a:ext uri="{FF2B5EF4-FFF2-40B4-BE49-F238E27FC236}">
                <a16:creationId xmlns:a16="http://schemas.microsoft.com/office/drawing/2014/main" id="{C750F192-F88D-4B4B-DB41-9DA41F0F40A4}"/>
              </a:ext>
            </a:extLst>
          </p:cNvPr>
          <p:cNvSpPr/>
          <p:nvPr/>
        </p:nvSpPr>
        <p:spPr>
          <a:xfrm>
            <a:off x="965770" y="6091947"/>
            <a:ext cx="2314454" cy="5055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rgbClr val="FFC000"/>
                </a:solidFill>
                <a:latin typeface="Calibri" panose="020F0502020204030204"/>
              </a:rPr>
              <a:t>Modul 4</a:t>
            </a:r>
          </a:p>
          <a:p>
            <a:pPr lvl="0" algn="ctr">
              <a:defRPr/>
            </a:pPr>
            <a:r>
              <a:rPr lang="nb-NO" sz="1200" b="1" dirty="0">
                <a:solidFill>
                  <a:schemeClr val="bg1">
                    <a:lumMod val="75000"/>
                  </a:schemeClr>
                </a:solidFill>
              </a:rPr>
              <a:t>Min karriere</a:t>
            </a:r>
          </a:p>
        </p:txBody>
      </p:sp>
    </p:spTree>
    <p:extLst>
      <p:ext uri="{BB962C8B-B14F-4D97-AF65-F5344CB8AC3E}">
        <p14:creationId xmlns:p14="http://schemas.microsoft.com/office/powerpoint/2010/main" val="30698286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descr="Et bilde som inneholder firkant&#10;&#10;Automatisk generert beskrivelse">
            <a:extLst>
              <a:ext uri="{FF2B5EF4-FFF2-40B4-BE49-F238E27FC236}">
                <a16:creationId xmlns:a16="http://schemas.microsoft.com/office/drawing/2014/main" id="{BE517DAC-4437-45F3-B2A4-E1D411FB2A89}"/>
              </a:ext>
            </a:extLst>
          </p:cNvPr>
          <p:cNvPicPr>
            <a:picLocks noChangeAspect="1"/>
          </p:cNvPicPr>
          <p:nvPr/>
        </p:nvPicPr>
        <p:blipFill rotWithShape="1">
          <a:blip r:embed="rId2">
            <a:alphaModFix amt="85000"/>
          </a:blip>
          <a:srcRect l="9375" t="12644" r="9375" b="7704"/>
          <a:stretch/>
        </p:blipFill>
        <p:spPr>
          <a:xfrm>
            <a:off x="0" y="0"/>
            <a:ext cx="10059744" cy="6964438"/>
          </a:xfrm>
          <a:prstGeom prst="rect">
            <a:avLst/>
          </a:prstGeom>
        </p:spPr>
      </p:pic>
      <p:pic>
        <p:nvPicPr>
          <p:cNvPr id="5" name="Bilde 4">
            <a:extLst>
              <a:ext uri="{FF2B5EF4-FFF2-40B4-BE49-F238E27FC236}">
                <a16:creationId xmlns:a16="http://schemas.microsoft.com/office/drawing/2014/main" id="{BC70E86F-1ADF-7844-AA88-1A9C2C8D37C0}"/>
              </a:ext>
            </a:extLst>
          </p:cNvPr>
          <p:cNvPicPr>
            <a:picLocks noChangeAspect="1"/>
          </p:cNvPicPr>
          <p:nvPr/>
        </p:nvPicPr>
        <p:blipFill>
          <a:blip r:embed="rId3"/>
          <a:stretch>
            <a:fillRect/>
          </a:stretch>
        </p:blipFill>
        <p:spPr>
          <a:xfrm>
            <a:off x="8440740" y="6166798"/>
            <a:ext cx="1066699" cy="440182"/>
          </a:xfrm>
          <a:prstGeom prst="rect">
            <a:avLst/>
          </a:prstGeom>
        </p:spPr>
      </p:pic>
      <p:sp>
        <p:nvSpPr>
          <p:cNvPr id="8" name="object 4">
            <a:extLst>
              <a:ext uri="{FF2B5EF4-FFF2-40B4-BE49-F238E27FC236}">
                <a16:creationId xmlns:a16="http://schemas.microsoft.com/office/drawing/2014/main" id="{5AD56CB0-154A-4C87-9D08-9632E06AAD0B}"/>
              </a:ext>
            </a:extLst>
          </p:cNvPr>
          <p:cNvSpPr/>
          <p:nvPr/>
        </p:nvSpPr>
        <p:spPr>
          <a:xfrm>
            <a:off x="333807" y="6147211"/>
            <a:ext cx="517168" cy="467350"/>
          </a:xfrm>
          <a:prstGeom prst="rect">
            <a:avLst/>
          </a:prstGeom>
          <a:blipFill>
            <a:blip r:embed="rId4" cstate="print"/>
            <a:stretch>
              <a:fillRect/>
            </a:stretch>
          </a:blipFill>
        </p:spPr>
        <p:txBody>
          <a:bodyPr wrap="square" lIns="0" tIns="0" rIns="0" bIns="0" rtlCol="0"/>
          <a:lstStyle/>
          <a:p>
            <a:endParaRPr sz="1463"/>
          </a:p>
        </p:txBody>
      </p:sp>
      <p:sp>
        <p:nvSpPr>
          <p:cNvPr id="9" name="Plassholder for innhold 2">
            <a:extLst>
              <a:ext uri="{FF2B5EF4-FFF2-40B4-BE49-F238E27FC236}">
                <a16:creationId xmlns:a16="http://schemas.microsoft.com/office/drawing/2014/main" id="{C3D7A3EC-3F18-4B53-B1FA-8AA77FB3E864}"/>
              </a:ext>
            </a:extLst>
          </p:cNvPr>
          <p:cNvSpPr txBox="1">
            <a:spLocks/>
          </p:cNvSpPr>
          <p:nvPr/>
        </p:nvSpPr>
        <p:spPr>
          <a:xfrm>
            <a:off x="3649112" y="6141923"/>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925" b="1" dirty="0">
                <a:solidFill>
                  <a:schemeClr val="accent2">
                    <a:lumMod val="20000"/>
                    <a:lumOff val="80000"/>
                  </a:schemeClr>
                </a:solidFill>
                <a:latin typeface="Calibri" panose="020F0502020204030204" pitchFamily="34" charset="0"/>
                <a:cs typeface="Calibri" panose="020F0502020204030204" pitchFamily="34" charset="0"/>
              </a:rPr>
              <a:t>Min framtidsdrøm</a:t>
            </a:r>
          </a:p>
        </p:txBody>
      </p:sp>
      <p:sp>
        <p:nvSpPr>
          <p:cNvPr id="12" name="Avrundet rektangel 4">
            <a:extLst>
              <a:ext uri="{FF2B5EF4-FFF2-40B4-BE49-F238E27FC236}">
                <a16:creationId xmlns:a16="http://schemas.microsoft.com/office/drawing/2014/main" id="{65975082-6D1A-4D92-B5A6-F567049D2034}"/>
              </a:ext>
            </a:extLst>
          </p:cNvPr>
          <p:cNvSpPr/>
          <p:nvPr/>
        </p:nvSpPr>
        <p:spPr>
          <a:xfrm>
            <a:off x="1032521" y="6101395"/>
            <a:ext cx="2314454" cy="5055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rgbClr val="FFC000"/>
                </a:solidFill>
                <a:latin typeface="Calibri" panose="020F0502020204030204"/>
              </a:rPr>
              <a:t>Modul 4</a:t>
            </a:r>
          </a:p>
          <a:p>
            <a:pPr lvl="0" algn="ctr">
              <a:defRPr/>
            </a:pPr>
            <a:r>
              <a:rPr lang="nb-NO" sz="1200" b="1" dirty="0">
                <a:solidFill>
                  <a:schemeClr val="bg1">
                    <a:lumMod val="75000"/>
                  </a:schemeClr>
                </a:solidFill>
              </a:rPr>
              <a:t>Min karriere</a:t>
            </a:r>
          </a:p>
        </p:txBody>
      </p:sp>
      <p:sp>
        <p:nvSpPr>
          <p:cNvPr id="3" name="TekstSylinder 2">
            <a:extLst>
              <a:ext uri="{FF2B5EF4-FFF2-40B4-BE49-F238E27FC236}">
                <a16:creationId xmlns:a16="http://schemas.microsoft.com/office/drawing/2014/main" id="{CDA7C26F-05BC-1C66-55C3-185E9F379EFF}"/>
              </a:ext>
            </a:extLst>
          </p:cNvPr>
          <p:cNvSpPr txBox="1"/>
          <p:nvPr/>
        </p:nvSpPr>
        <p:spPr>
          <a:xfrm>
            <a:off x="398561" y="952252"/>
            <a:ext cx="7841313" cy="5084790"/>
          </a:xfrm>
          <a:prstGeom prst="rect">
            <a:avLst/>
          </a:prstGeom>
          <a:noFill/>
        </p:spPr>
        <p:txBody>
          <a:bodyPr wrap="square">
            <a:spAutoFit/>
          </a:bodyPr>
          <a:lstStyle/>
          <a:p>
            <a:pPr marL="457200">
              <a:lnSpc>
                <a:spcPct val="107000"/>
              </a:lnSpc>
            </a:pPr>
            <a:r>
              <a:rPr lang="nb-NO" sz="2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Vision</a:t>
            </a:r>
            <a:r>
              <a:rPr lang="nb-NO"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b-NO" sz="2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board</a:t>
            </a:r>
            <a:endParaRPr lang="nb-NO"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Lag ditt eget </a:t>
            </a:r>
            <a:r>
              <a:rPr lang="nb-NO" sz="20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vision</a:t>
            </a:r>
            <a:r>
              <a:rPr lang="nb-NO"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b-NO" sz="20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board</a:t>
            </a:r>
            <a:r>
              <a:rPr lang="nb-NO"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for fremtiden, om hva du drømmer om og ønsker å drive med. </a:t>
            </a:r>
          </a:p>
          <a:p>
            <a:pPr marL="457200">
              <a:lnSpc>
                <a:spcPct val="107000"/>
              </a:lnSpc>
            </a:pPr>
            <a:endParaRPr lang="nb-NO"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H</a:t>
            </a:r>
            <a:r>
              <a:rPr lang="nb-NO"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vor du vil jobbe, hvilke personlige egenskaper som er viktig for deg privat og i jobb/studier, hvilke </a:t>
            </a:r>
            <a:r>
              <a:rPr lang="nb-NO" sz="20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bærekraftsmål</a:t>
            </a:r>
            <a:r>
              <a:rPr lang="nb-NO"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blir viktig i jobben osv. </a:t>
            </a:r>
            <a:r>
              <a:rPr lang="nb-NO"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Tenker </a:t>
            </a:r>
            <a:r>
              <a:rPr lang="nb-NO"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 å studere, være lærling, ta friår, gå folkehøgskole, drive med frivillig arbeid osv. Hvis du har flere ønsker og tanker om hva du vil studere eller jobbe med, skriv ned alle tankene dine – her er det lov å ta med alt. </a:t>
            </a:r>
          </a:p>
          <a:p>
            <a:pPr marL="457200">
              <a:lnSpc>
                <a:spcPct val="107000"/>
              </a:lnSpc>
            </a:pPr>
            <a:r>
              <a:rPr lang="nb-NO"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nb-NO"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Diskuter framtidsplanen din med de andre på gruppa og gi hverandre tilbakemeldinger før du eventuelt justerer planen din på nytt. </a:t>
            </a:r>
          </a:p>
          <a:p>
            <a:pPr marL="457200">
              <a:lnSpc>
                <a:spcPct val="107000"/>
              </a:lnSpc>
            </a:pPr>
            <a:r>
              <a:rPr lang="nb-NO"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endParaRPr lang="nb-NO" kern="100"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1884637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descr="Et bilde som inneholder firkant&#10;&#10;Automatisk generert beskrivelse">
            <a:extLst>
              <a:ext uri="{FF2B5EF4-FFF2-40B4-BE49-F238E27FC236}">
                <a16:creationId xmlns:a16="http://schemas.microsoft.com/office/drawing/2014/main" id="{BE517DAC-4437-45F3-B2A4-E1D411FB2A89}"/>
              </a:ext>
            </a:extLst>
          </p:cNvPr>
          <p:cNvPicPr>
            <a:picLocks noChangeAspect="1"/>
          </p:cNvPicPr>
          <p:nvPr/>
        </p:nvPicPr>
        <p:blipFill rotWithShape="1">
          <a:blip r:embed="rId3">
            <a:alphaModFix amt="85000"/>
          </a:blip>
          <a:srcRect l="9375" t="12644" r="9375" b="7704"/>
          <a:stretch/>
        </p:blipFill>
        <p:spPr>
          <a:xfrm>
            <a:off x="0" y="0"/>
            <a:ext cx="9906000" cy="6858000"/>
          </a:xfrm>
          <a:prstGeom prst="rect">
            <a:avLst/>
          </a:prstGeom>
        </p:spPr>
      </p:pic>
      <p:pic>
        <p:nvPicPr>
          <p:cNvPr id="5" name="Bilde 4">
            <a:extLst>
              <a:ext uri="{FF2B5EF4-FFF2-40B4-BE49-F238E27FC236}">
                <a16:creationId xmlns:a16="http://schemas.microsoft.com/office/drawing/2014/main" id="{BC70E86F-1ADF-7844-AA88-1A9C2C8D37C0}"/>
              </a:ext>
            </a:extLst>
          </p:cNvPr>
          <p:cNvPicPr>
            <a:picLocks noChangeAspect="1"/>
          </p:cNvPicPr>
          <p:nvPr/>
        </p:nvPicPr>
        <p:blipFill>
          <a:blip r:embed="rId4"/>
          <a:stretch>
            <a:fillRect/>
          </a:stretch>
        </p:blipFill>
        <p:spPr>
          <a:xfrm>
            <a:off x="8440740" y="6166798"/>
            <a:ext cx="1066699" cy="440182"/>
          </a:xfrm>
          <a:prstGeom prst="rect">
            <a:avLst/>
          </a:prstGeom>
        </p:spPr>
      </p:pic>
      <p:sp>
        <p:nvSpPr>
          <p:cNvPr id="8" name="object 4">
            <a:extLst>
              <a:ext uri="{FF2B5EF4-FFF2-40B4-BE49-F238E27FC236}">
                <a16:creationId xmlns:a16="http://schemas.microsoft.com/office/drawing/2014/main" id="{5AD56CB0-154A-4C87-9D08-9632E06AAD0B}"/>
              </a:ext>
            </a:extLst>
          </p:cNvPr>
          <p:cNvSpPr/>
          <p:nvPr/>
        </p:nvSpPr>
        <p:spPr>
          <a:xfrm>
            <a:off x="333807" y="6147211"/>
            <a:ext cx="517168" cy="467350"/>
          </a:xfrm>
          <a:prstGeom prst="rect">
            <a:avLst/>
          </a:prstGeom>
          <a:blipFill>
            <a:blip r:embed="rId5" cstate="print"/>
            <a:stretch>
              <a:fillRect/>
            </a:stretch>
          </a:blipFill>
        </p:spPr>
        <p:txBody>
          <a:bodyPr wrap="square" lIns="0" tIns="0" rIns="0" bIns="0" rtlCol="0"/>
          <a:lstStyle/>
          <a:p>
            <a:endParaRPr sz="1463"/>
          </a:p>
        </p:txBody>
      </p:sp>
      <p:sp>
        <p:nvSpPr>
          <p:cNvPr id="9" name="Plassholder for innhold 2">
            <a:extLst>
              <a:ext uri="{FF2B5EF4-FFF2-40B4-BE49-F238E27FC236}">
                <a16:creationId xmlns:a16="http://schemas.microsoft.com/office/drawing/2014/main" id="{C3D7A3EC-3F18-4B53-B1FA-8AA77FB3E864}"/>
              </a:ext>
            </a:extLst>
          </p:cNvPr>
          <p:cNvSpPr txBox="1">
            <a:spLocks/>
          </p:cNvSpPr>
          <p:nvPr/>
        </p:nvSpPr>
        <p:spPr>
          <a:xfrm>
            <a:off x="3649112" y="6141923"/>
            <a:ext cx="5096325" cy="505584"/>
          </a:xfrm>
          <a:prstGeom prst="rect">
            <a:avLst/>
          </a:prstGeom>
        </p:spPr>
        <p:txBody>
          <a:bodyPr vert="horz" lIns="74295" tIns="37148" rIns="74295" bIns="37148"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925" b="1" dirty="0">
                <a:solidFill>
                  <a:schemeClr val="accent2">
                    <a:lumMod val="20000"/>
                    <a:lumOff val="80000"/>
                  </a:schemeClr>
                </a:solidFill>
                <a:latin typeface="Calibri" panose="020F0502020204030204" pitchFamily="34" charset="0"/>
                <a:cs typeface="Calibri" panose="020F0502020204030204" pitchFamily="34" charset="0"/>
              </a:rPr>
              <a:t>Din karriere om 5 år eller 10 år</a:t>
            </a:r>
          </a:p>
        </p:txBody>
      </p:sp>
      <p:sp>
        <p:nvSpPr>
          <p:cNvPr id="12" name="Avrundet rektangel 4">
            <a:extLst>
              <a:ext uri="{FF2B5EF4-FFF2-40B4-BE49-F238E27FC236}">
                <a16:creationId xmlns:a16="http://schemas.microsoft.com/office/drawing/2014/main" id="{65975082-6D1A-4D92-B5A6-F567049D2034}"/>
              </a:ext>
            </a:extLst>
          </p:cNvPr>
          <p:cNvSpPr/>
          <p:nvPr/>
        </p:nvSpPr>
        <p:spPr>
          <a:xfrm>
            <a:off x="1032521" y="6101395"/>
            <a:ext cx="2314454" cy="5055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66">
              <a:defRPr/>
            </a:pPr>
            <a:r>
              <a:rPr lang="nb-NO" sz="1300" b="1" dirty="0">
                <a:solidFill>
                  <a:srgbClr val="FFC000"/>
                </a:solidFill>
                <a:latin typeface="Calibri" panose="020F0502020204030204"/>
              </a:rPr>
              <a:t>Modul 4:</a:t>
            </a:r>
          </a:p>
          <a:p>
            <a:pPr lvl="0" algn="ctr">
              <a:defRPr/>
            </a:pPr>
            <a:r>
              <a:rPr lang="nb-NO" sz="1200" b="1" dirty="0">
                <a:solidFill>
                  <a:schemeClr val="bg1">
                    <a:lumMod val="75000"/>
                  </a:schemeClr>
                </a:solidFill>
              </a:rPr>
              <a:t>Min karriere</a:t>
            </a:r>
          </a:p>
        </p:txBody>
      </p:sp>
      <p:sp>
        <p:nvSpPr>
          <p:cNvPr id="4" name="TekstSylinder 3">
            <a:extLst>
              <a:ext uri="{FF2B5EF4-FFF2-40B4-BE49-F238E27FC236}">
                <a16:creationId xmlns:a16="http://schemas.microsoft.com/office/drawing/2014/main" id="{202DF21D-5926-DFC5-242B-9326F6A22AC1}"/>
              </a:ext>
            </a:extLst>
          </p:cNvPr>
          <p:cNvSpPr txBox="1"/>
          <p:nvPr/>
        </p:nvSpPr>
        <p:spPr>
          <a:xfrm>
            <a:off x="850975" y="437491"/>
            <a:ext cx="1459374" cy="461665"/>
          </a:xfrm>
          <a:prstGeom prst="rect">
            <a:avLst/>
          </a:prstGeom>
          <a:noFill/>
        </p:spPr>
        <p:txBody>
          <a:bodyPr wrap="none" rtlCol="0">
            <a:spAutoFit/>
          </a:bodyPr>
          <a:lstStyle/>
          <a:p>
            <a:r>
              <a:rPr lang="nb-NO" sz="2400" dirty="0"/>
              <a:t>Eksempel:</a:t>
            </a:r>
          </a:p>
        </p:txBody>
      </p:sp>
      <p:pic>
        <p:nvPicPr>
          <p:cNvPr id="6" name="Bilde 5">
            <a:extLst>
              <a:ext uri="{FF2B5EF4-FFF2-40B4-BE49-F238E27FC236}">
                <a16:creationId xmlns:a16="http://schemas.microsoft.com/office/drawing/2014/main" id="{E569A4F4-FA9D-521A-CAAD-45CC7F292E2E}"/>
              </a:ext>
            </a:extLst>
          </p:cNvPr>
          <p:cNvPicPr>
            <a:picLocks noChangeAspect="1"/>
          </p:cNvPicPr>
          <p:nvPr/>
        </p:nvPicPr>
        <p:blipFill>
          <a:blip r:embed="rId6"/>
          <a:stretch>
            <a:fillRect/>
          </a:stretch>
        </p:blipFill>
        <p:spPr>
          <a:xfrm>
            <a:off x="934948" y="899156"/>
            <a:ext cx="6954657" cy="4900773"/>
          </a:xfrm>
          <a:prstGeom prst="rect">
            <a:avLst/>
          </a:prstGeom>
        </p:spPr>
      </p:pic>
    </p:spTree>
    <p:extLst>
      <p:ext uri="{BB962C8B-B14F-4D97-AF65-F5344CB8AC3E}">
        <p14:creationId xmlns:p14="http://schemas.microsoft.com/office/powerpoint/2010/main" val="1584286808"/>
      </p:ext>
    </p:extLst>
  </p:cSld>
  <p:clrMapOvr>
    <a:masterClrMapping/>
  </p:clrMapOvr>
  <p:transition spd="slow">
    <p:wipe dir="r"/>
  </p:transition>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2357</TotalTime>
  <Words>214</Words>
  <Application>Microsoft Office PowerPoint</Application>
  <PresentationFormat>A4 (210 x 297 mm)</PresentationFormat>
  <Paragraphs>33</Paragraphs>
  <Slides>4</Slides>
  <Notes>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vt:i4>
      </vt:variant>
    </vt:vector>
  </HeadingPairs>
  <TitlesOfParts>
    <vt:vector size="8" baseType="lpstr">
      <vt:lpstr>Arial</vt:lpstr>
      <vt:lpstr>Calibri</vt:lpstr>
      <vt:lpstr>Calibri Light</vt:lpstr>
      <vt:lpstr>Office-tema</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Hvordan tilpasse Sarpsborg leveransen?</dc:title>
  <dc:creator>Geir Endregard</dc:creator>
  <cp:lastModifiedBy>Marlene Mothes</cp:lastModifiedBy>
  <cp:revision>103</cp:revision>
  <dcterms:created xsi:type="dcterms:W3CDTF">2020-12-16T07:49:21Z</dcterms:created>
  <dcterms:modified xsi:type="dcterms:W3CDTF">2023-10-13T12:25:50Z</dcterms:modified>
</cp:coreProperties>
</file>