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7" r:id="rId3"/>
    <p:sldId id="276" r:id="rId4"/>
    <p:sldId id="257" r:id="rId5"/>
    <p:sldId id="270" r:id="rId6"/>
    <p:sldId id="258" r:id="rId7"/>
    <p:sldId id="261" r:id="rId8"/>
    <p:sldId id="260" r:id="rId9"/>
    <p:sldId id="264" r:id="rId10"/>
    <p:sldId id="265" r:id="rId11"/>
    <p:sldId id="268" r:id="rId12"/>
    <p:sldId id="269" r:id="rId13"/>
    <p:sldId id="271" r:id="rId14"/>
    <p:sldId id="272" r:id="rId15"/>
    <p:sldId id="273" r:id="rId16"/>
    <p:sldId id="274" r:id="rId17"/>
    <p:sldId id="275" r:id="rId18"/>
  </p:sldIdLst>
  <p:sldSz cx="9144000" cy="6858000" type="screen4x3"/>
  <p:notesSz cx="6858000" cy="9144000"/>
  <p:custDataLst>
    <p:tags r:id="rId20"/>
  </p:custDataLst>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7D9"/>
    <a:srgbClr val="358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4660"/>
  </p:normalViewPr>
  <p:slideViewPr>
    <p:cSldViewPr snapToGrid="0" snapToObjects="1">
      <p:cViewPr varScale="1">
        <p:scale>
          <a:sx n="79" d="100"/>
          <a:sy n="79" d="100"/>
        </p:scale>
        <p:origin x="1692" y="4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00027-8D09-42AB-A22A-A3FFDE73DE06}" type="datetimeFigureOut">
              <a:rPr lang="nb-NO" smtClean="0"/>
              <a:t>18.06.2025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A301B-F4D2-41E7-8AB3-363D317E3D91}" type="slidenum">
              <a:rPr lang="nb-NO" smtClean="0"/>
              <a:t>‹#›</a:t>
            </a:fld>
            <a:endParaRPr lang="nb-NO"/>
          </a:p>
        </p:txBody>
      </p:sp>
    </p:spTree>
    <p:extLst>
      <p:ext uri="{BB962C8B-B14F-4D97-AF65-F5344CB8AC3E}">
        <p14:creationId xmlns:p14="http://schemas.microsoft.com/office/powerpoint/2010/main" val="390321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Snakk kort om mangfoldet av ting som bruker batterier, vis frem batterityper</a:t>
            </a:r>
          </a:p>
        </p:txBody>
      </p:sp>
      <p:sp>
        <p:nvSpPr>
          <p:cNvPr id="4" name="Slide Number Placeholder 3"/>
          <p:cNvSpPr>
            <a:spLocks noGrp="1"/>
          </p:cNvSpPr>
          <p:nvPr>
            <p:ph type="sldNum" sz="quarter" idx="10"/>
          </p:nvPr>
        </p:nvSpPr>
        <p:spPr/>
        <p:txBody>
          <a:bodyPr/>
          <a:lstStyle/>
          <a:p>
            <a:fld id="{7A3A301B-F4D2-41E7-8AB3-363D317E3D91}" type="slidenum">
              <a:rPr lang="nb-NO" smtClean="0"/>
              <a:t>4</a:t>
            </a:fld>
            <a:endParaRPr lang="nb-NO"/>
          </a:p>
        </p:txBody>
      </p:sp>
    </p:spTree>
    <p:extLst>
      <p:ext uri="{BB962C8B-B14F-4D97-AF65-F5344CB8AC3E}">
        <p14:creationId xmlns:p14="http://schemas.microsoft.com/office/powerpoint/2010/main" val="31618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På Inspiria har elbilprodusenten NIO satt opp en batteribyttestasjon. Utskiftbare batterier er lurt av flere grunner. Å bytte batteri på Inspiria tar under 5 minutter, og blir gjort helt automatisk av roboter. Det er raskere og bedre enn å hurtiglade, fordi hurtiglading ikke er bra for batteriet om man gjør det ofte. På batteribyttestasjonen får bilen et fulladet batteri, og det brukte batteriet blir ladet under full overvåkning inne i hyllene på stasjonen. Det gjør at disse batteriene kan brukes lengre enn vanlige elbilbatterier. En annen stor fordel er at alle elbilmodellene til NIO bruker akkurat de samme batteripakkene. Det gjør det lettere om batteriene skal brukes til andre ting når de ikke lengre kan brukes til elbilene, siden man kan  lage en løsning som kan brukes for alle disse batteriene, uansett hvilken modell de har stått i. Stasjonen følger hele tiden med på helsen til batteriene, slik at man kan ta ut batterier som er nesten helt like når man ikke lengre kan bruke dem i elbiler, og man slipper i tillegg den kompliserte prosessen med å ta dem ut av en elbil. Det gjør at det blir billigere og enklere å gjenbruke disse batteriene sammenlignet med batterier fra andre elbilprodusenter. Kanskje batteribyttestasjoner kan være med på å hjelpe oss å lage mer miljøvennlige løsninger i fremtiden? Det er fortsatt litt tidlig å si, men det virker jo som en ganske smart idé.</a:t>
            </a:r>
          </a:p>
        </p:txBody>
      </p:sp>
      <p:sp>
        <p:nvSpPr>
          <p:cNvPr id="4" name="Slide Number Placeholder 3"/>
          <p:cNvSpPr>
            <a:spLocks noGrp="1"/>
          </p:cNvSpPr>
          <p:nvPr>
            <p:ph type="sldNum" sz="quarter" idx="5"/>
          </p:nvPr>
        </p:nvSpPr>
        <p:spPr/>
        <p:txBody>
          <a:bodyPr/>
          <a:lstStyle/>
          <a:p>
            <a:fld id="{7A3A301B-F4D2-41E7-8AB3-363D317E3D91}" type="slidenum">
              <a:rPr lang="nb-NO" smtClean="0"/>
              <a:t>16</a:t>
            </a:fld>
            <a:endParaRPr lang="nb-NO"/>
          </a:p>
        </p:txBody>
      </p:sp>
    </p:spTree>
    <p:extLst>
      <p:ext uri="{BB962C8B-B14F-4D97-AF65-F5344CB8AC3E}">
        <p14:creationId xmlns:p14="http://schemas.microsoft.com/office/powerpoint/2010/main" val="82354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63F0-867E-09E1-CA84-32AAEF969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73A8E-BA37-F28B-B62F-A384D9335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4A66C-CDFC-6902-C1BD-E647B7C0470D}"/>
              </a:ext>
            </a:extLst>
          </p:cNvPr>
          <p:cNvSpPr>
            <a:spLocks noGrp="1"/>
          </p:cNvSpPr>
          <p:nvPr>
            <p:ph type="body" idx="1"/>
          </p:nvPr>
        </p:nvSpPr>
        <p:spPr/>
        <p:txBody>
          <a:bodyPr/>
          <a:lstStyle/>
          <a:p>
            <a:r>
              <a:rPr lang="nb-NO" dirty="0"/>
              <a:t>Noen av de største batteriene som brukes, finner vi i elbiler. Batteriene varer gjerne lengre enn bilene, så der må vi begynne å tenke lurt. Vi skal se litt på det mot slutten. Men først skal vi gjøre en liten øvelse. Vi skal lage verdens enkleste batteridrevne motor!</a:t>
            </a:r>
          </a:p>
        </p:txBody>
      </p:sp>
      <p:sp>
        <p:nvSpPr>
          <p:cNvPr id="4" name="Slide Number Placeholder 3">
            <a:extLst>
              <a:ext uri="{FF2B5EF4-FFF2-40B4-BE49-F238E27FC236}">
                <a16:creationId xmlns:a16="http://schemas.microsoft.com/office/drawing/2014/main" id="{7B43F3EE-A3DE-99BC-E39C-F6B8109D8ADB}"/>
              </a:ext>
            </a:extLst>
          </p:cNvPr>
          <p:cNvSpPr>
            <a:spLocks noGrp="1"/>
          </p:cNvSpPr>
          <p:nvPr>
            <p:ph type="sldNum" sz="quarter" idx="10"/>
          </p:nvPr>
        </p:nvSpPr>
        <p:spPr/>
        <p:txBody>
          <a:bodyPr/>
          <a:lstStyle/>
          <a:p>
            <a:fld id="{7A3A301B-F4D2-41E7-8AB3-363D317E3D91}" type="slidenum">
              <a:rPr lang="nb-NO" smtClean="0"/>
              <a:t>5</a:t>
            </a:fld>
            <a:endParaRPr lang="nb-NO"/>
          </a:p>
        </p:txBody>
      </p:sp>
    </p:spTree>
    <p:extLst>
      <p:ext uri="{BB962C8B-B14F-4D97-AF65-F5344CB8AC3E}">
        <p14:creationId xmlns:p14="http://schemas.microsoft.com/office/powerpoint/2010/main" val="113522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Skruen settes oppå magneten, så midt på som mulig. Hold batteriet med plussknotten ned, mellom tommel og langfinger/ringfinger, sånn at pekefingeren er fri. Sett tuppen av skruen mot knotten på batteriet, så den blir hengende med magneten ned. Bruk den ledige pekefingeren til å holde den ene kobberenden på ledningen mor den flate </a:t>
            </a:r>
            <a:r>
              <a:rPr lang="nb-NO" dirty="0" err="1"/>
              <a:t>minusenden</a:t>
            </a:r>
            <a:r>
              <a:rPr lang="nb-NO" dirty="0"/>
              <a:t> på batteriet. Bruk den andre hånden til å berøre magneten forsiktig med den andre kobberenden av ledningen. Se hva som skjer! Om batteriet blir varmt må du ta bort ledningen. Denne motoren bruker nemlig fryktelig mye strøm.</a:t>
            </a:r>
          </a:p>
        </p:txBody>
      </p:sp>
      <p:sp>
        <p:nvSpPr>
          <p:cNvPr id="4" name="Slide Number Placeholder 3"/>
          <p:cNvSpPr>
            <a:spLocks noGrp="1"/>
          </p:cNvSpPr>
          <p:nvPr>
            <p:ph type="sldNum" sz="quarter" idx="5"/>
          </p:nvPr>
        </p:nvSpPr>
        <p:spPr/>
        <p:txBody>
          <a:bodyPr/>
          <a:lstStyle/>
          <a:p>
            <a:fld id="{7A3A301B-F4D2-41E7-8AB3-363D317E3D91}" type="slidenum">
              <a:rPr lang="nb-NO" smtClean="0"/>
              <a:t>6</a:t>
            </a:fld>
            <a:endParaRPr lang="nb-NO"/>
          </a:p>
        </p:txBody>
      </p:sp>
    </p:spTree>
    <p:extLst>
      <p:ext uri="{BB962C8B-B14F-4D97-AF65-F5344CB8AC3E}">
        <p14:creationId xmlns:p14="http://schemas.microsoft.com/office/powerpoint/2010/main" val="328006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Husk: Ikke prøv åpne</a:t>
            </a:r>
            <a:r>
              <a:rPr lang="nb-NO" baseline="0" dirty="0"/>
              <a:t> disse batteriene selv! Kort fortalt inneholder batteriet to adskilte stoffer, der det ene stoffet har elektroner det gjerne vil gi fra seg, mens det andre veldig gjerne tar imot elektroner. Det ene stoffet er koblet til minuspolen på batteriet, mens det andre stoffet er koblet til plusspolen. Når en ledning blir satt mellom de to polene, begynner elektronene å gå fra den ene polen til den andre. Elektroner som beveger seg i samme retning på denne måten kalles en elektrisk strøm. Men man bør ikke kortslutte batterier med en ledning på denne måten, for det er dette vi kaller en kortslutning. Elektronstrømmen gjennom en ledning kan bli veldig stor om det ikke er noe som lager motstand for elektronene, batteriet blir varmt, og noen batterier kan rett og slett eksplodere om de kortsluttes på denne måten. Vi lar heller strømmen gå gjennom en lyspære eller en motor, eller noe annet som bruker energi.</a:t>
            </a:r>
            <a:endParaRPr lang="nb-NO" dirty="0"/>
          </a:p>
        </p:txBody>
      </p:sp>
      <p:sp>
        <p:nvSpPr>
          <p:cNvPr id="4" name="Slide Number Placeholder 3"/>
          <p:cNvSpPr>
            <a:spLocks noGrp="1"/>
          </p:cNvSpPr>
          <p:nvPr>
            <p:ph type="sldNum" sz="quarter" idx="10"/>
          </p:nvPr>
        </p:nvSpPr>
        <p:spPr/>
        <p:txBody>
          <a:bodyPr/>
          <a:lstStyle/>
          <a:p>
            <a:fld id="{7A3A301B-F4D2-41E7-8AB3-363D317E3D91}" type="slidenum">
              <a:rPr lang="nb-NO" smtClean="0"/>
              <a:t>7</a:t>
            </a:fld>
            <a:endParaRPr lang="nb-NO"/>
          </a:p>
        </p:txBody>
      </p:sp>
    </p:spTree>
    <p:extLst>
      <p:ext uri="{BB962C8B-B14F-4D97-AF65-F5344CB8AC3E}">
        <p14:creationId xmlns:p14="http://schemas.microsoft.com/office/powerpoint/2010/main" val="173454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Spenning kan vi tenke på som trykket som dytter elektronene gjennom en ledning. Spenning måles i Volt, som vi skriver som stor V bak tallene når vi måler spenning. Før målte man spenning med et voltmeter. Nå for tiden er det vanligst å bruke et multimeter, som kan måle både spenning, strøm, motstand og gjerne en del andre elektriske størrelser. Når vi måler spenning på batterier må vi bruke innstillingen som enten kalles DCV på multimeteret, eller har et symbol som ligner på =, men der den øverste linjen er stiplet.</a:t>
            </a:r>
          </a:p>
        </p:txBody>
      </p:sp>
      <p:sp>
        <p:nvSpPr>
          <p:cNvPr id="4" name="Slide Number Placeholder 3"/>
          <p:cNvSpPr>
            <a:spLocks noGrp="1"/>
          </p:cNvSpPr>
          <p:nvPr>
            <p:ph type="sldNum" sz="quarter" idx="5"/>
          </p:nvPr>
        </p:nvSpPr>
        <p:spPr/>
        <p:txBody>
          <a:bodyPr/>
          <a:lstStyle/>
          <a:p>
            <a:fld id="{7A3A301B-F4D2-41E7-8AB3-363D317E3D91}" type="slidenum">
              <a:rPr lang="nb-NO" smtClean="0"/>
              <a:t>8</a:t>
            </a:fld>
            <a:endParaRPr lang="nb-NO"/>
          </a:p>
        </p:txBody>
      </p:sp>
    </p:spTree>
    <p:extLst>
      <p:ext uri="{BB962C8B-B14F-4D97-AF65-F5344CB8AC3E}">
        <p14:creationId xmlns:p14="http://schemas.microsoft.com/office/powerpoint/2010/main" val="130228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Sånn skal batteriet se ut når du starter forsøket.</a:t>
            </a:r>
          </a:p>
        </p:txBody>
      </p:sp>
      <p:sp>
        <p:nvSpPr>
          <p:cNvPr id="4" name="Slide Number Placeholder 3"/>
          <p:cNvSpPr>
            <a:spLocks noGrp="1"/>
          </p:cNvSpPr>
          <p:nvPr>
            <p:ph type="sldNum" sz="quarter" idx="5"/>
          </p:nvPr>
        </p:nvSpPr>
        <p:spPr/>
        <p:txBody>
          <a:bodyPr/>
          <a:lstStyle/>
          <a:p>
            <a:fld id="{7A3A301B-F4D2-41E7-8AB3-363D317E3D91}" type="slidenum">
              <a:rPr lang="nb-NO" smtClean="0"/>
              <a:t>9</a:t>
            </a:fld>
            <a:endParaRPr lang="nb-NO"/>
          </a:p>
        </p:txBody>
      </p:sp>
    </p:spTree>
    <p:extLst>
      <p:ext uri="{BB962C8B-B14F-4D97-AF65-F5344CB8AC3E}">
        <p14:creationId xmlns:p14="http://schemas.microsoft.com/office/powerpoint/2010/main" val="220254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Sånn ser to seriekoblede batterier ut. Legg merke til hvordan aluminiumsfolien og ledningen henger sammen mellom de to beholderne.</a:t>
            </a:r>
          </a:p>
        </p:txBody>
      </p:sp>
      <p:sp>
        <p:nvSpPr>
          <p:cNvPr id="4" name="Slide Number Placeholder 3"/>
          <p:cNvSpPr>
            <a:spLocks noGrp="1"/>
          </p:cNvSpPr>
          <p:nvPr>
            <p:ph type="sldNum" sz="quarter" idx="5"/>
          </p:nvPr>
        </p:nvSpPr>
        <p:spPr/>
        <p:txBody>
          <a:bodyPr/>
          <a:lstStyle/>
          <a:p>
            <a:fld id="{7A3A301B-F4D2-41E7-8AB3-363D317E3D91}" type="slidenum">
              <a:rPr lang="nb-NO" smtClean="0"/>
              <a:t>10</a:t>
            </a:fld>
            <a:endParaRPr lang="nb-NO"/>
          </a:p>
        </p:txBody>
      </p:sp>
    </p:spTree>
    <p:extLst>
      <p:ext uri="{BB962C8B-B14F-4D97-AF65-F5344CB8AC3E}">
        <p14:creationId xmlns:p14="http://schemas.microsoft.com/office/powerpoint/2010/main" val="3962336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Brukte elbilbatterier brukes nå til å lagre solenergi mange steder. Men der er ett problem. Alle elbilmodeller bruker forskjellige typer batterier, så hvert slikt anlegg må </a:t>
            </a:r>
            <a:r>
              <a:rPr lang="nb-NO" dirty="0" err="1"/>
              <a:t>spesialbygges</a:t>
            </a:r>
            <a:r>
              <a:rPr lang="nb-NO" dirty="0"/>
              <a:t> alt etter hvilke batterier man får tak i. dessuten er alle elbilbatteriene i litt forskjellig tilstand etter å ha stått i en elbil. Noen er fremdeles gode, og kan fortsatt lagre masse energi, mens noen kan være mye dårligere. Dessuten er det ofte komplisert og dyrt å få dem ut av bilene de står i.</a:t>
            </a:r>
          </a:p>
        </p:txBody>
      </p:sp>
      <p:sp>
        <p:nvSpPr>
          <p:cNvPr id="4" name="Slide Number Placeholder 3"/>
          <p:cNvSpPr>
            <a:spLocks noGrp="1"/>
          </p:cNvSpPr>
          <p:nvPr>
            <p:ph type="sldNum" sz="quarter" idx="5"/>
          </p:nvPr>
        </p:nvSpPr>
        <p:spPr/>
        <p:txBody>
          <a:bodyPr/>
          <a:lstStyle/>
          <a:p>
            <a:fld id="{7A3A301B-F4D2-41E7-8AB3-363D317E3D91}" type="slidenum">
              <a:rPr lang="nb-NO" smtClean="0"/>
              <a:t>14</a:t>
            </a:fld>
            <a:endParaRPr lang="nb-NO"/>
          </a:p>
        </p:txBody>
      </p:sp>
    </p:spTree>
    <p:extLst>
      <p:ext uri="{BB962C8B-B14F-4D97-AF65-F5344CB8AC3E}">
        <p14:creationId xmlns:p14="http://schemas.microsoft.com/office/powerpoint/2010/main" val="363792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Det finnes elbiler som det er lett å bytte batterier på. Det er faktisk ganske lurt.</a:t>
            </a:r>
          </a:p>
        </p:txBody>
      </p:sp>
      <p:sp>
        <p:nvSpPr>
          <p:cNvPr id="4" name="Slide Number Placeholder 3"/>
          <p:cNvSpPr>
            <a:spLocks noGrp="1"/>
          </p:cNvSpPr>
          <p:nvPr>
            <p:ph type="sldNum" sz="quarter" idx="5"/>
          </p:nvPr>
        </p:nvSpPr>
        <p:spPr/>
        <p:txBody>
          <a:bodyPr/>
          <a:lstStyle/>
          <a:p>
            <a:fld id="{7A3A301B-F4D2-41E7-8AB3-363D317E3D91}" type="slidenum">
              <a:rPr lang="nb-NO" smtClean="0"/>
              <a:t>15</a:t>
            </a:fld>
            <a:endParaRPr lang="nb-NO"/>
          </a:p>
        </p:txBody>
      </p:sp>
    </p:spTree>
    <p:extLst>
      <p:ext uri="{BB962C8B-B14F-4D97-AF65-F5344CB8AC3E}">
        <p14:creationId xmlns:p14="http://schemas.microsoft.com/office/powerpoint/2010/main" val="247737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447925"/>
            <a:ext cx="7772400" cy="1470025"/>
          </a:xfrm>
        </p:spPr>
        <p:txBody>
          <a:bodyPr/>
          <a:lstStyle/>
          <a:p>
            <a:r>
              <a:rPr lang="nb-NO"/>
              <a:t>Klikk for å redigere tittelstil</a:t>
            </a:r>
            <a:endParaRPr lang="nn-NO"/>
          </a:p>
        </p:txBody>
      </p:sp>
      <p:sp>
        <p:nvSpPr>
          <p:cNvPr id="3" name="Undertittel 2"/>
          <p:cNvSpPr>
            <a:spLocks noGrp="1"/>
          </p:cNvSpPr>
          <p:nvPr>
            <p:ph type="subTitle" idx="1"/>
          </p:nvPr>
        </p:nvSpPr>
        <p:spPr>
          <a:xfrm>
            <a:off x="685800" y="3854450"/>
            <a:ext cx="7480300" cy="698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n-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4851400" y="274638"/>
            <a:ext cx="2057400" cy="5851525"/>
          </a:xfrm>
        </p:spPr>
        <p:txBody>
          <a:bodyPr vert="eaVert"/>
          <a:lstStyle/>
          <a:p>
            <a:r>
              <a:rPr lang="nb-NO"/>
              <a:t>Klikk for å redigere tittelstil</a:t>
            </a:r>
            <a:endParaRPr lang="nn-NO" dirty="0"/>
          </a:p>
        </p:txBody>
      </p:sp>
      <p:sp>
        <p:nvSpPr>
          <p:cNvPr id="3" name="Plassholder for loddrett tekst 2"/>
          <p:cNvSpPr>
            <a:spLocks noGrp="1"/>
          </p:cNvSpPr>
          <p:nvPr>
            <p:ph type="body" orient="vert" idx="1"/>
          </p:nvPr>
        </p:nvSpPr>
        <p:spPr>
          <a:xfrm>
            <a:off x="457200" y="274638"/>
            <a:ext cx="45212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ndelingsoverskrift">
    <p:spTree>
      <p:nvGrpSpPr>
        <p:cNvPr id="1" name=""/>
        <p:cNvGrpSpPr/>
        <p:nvPr/>
      </p:nvGrpSpPr>
      <p:grpSpPr>
        <a:xfrm>
          <a:off x="0" y="0"/>
          <a:ext cx="0" cy="0"/>
          <a:chOff x="0" y="0"/>
          <a:chExt cx="0" cy="0"/>
        </a:xfrm>
      </p:grpSpPr>
      <p:pic>
        <p:nvPicPr>
          <p:cNvPr id="5" name="Bilde 4" descr="Inspiria_underside_blå.jpg"/>
          <p:cNvPicPr>
            <a:picLocks noChangeAspect="1"/>
          </p:cNvPicPr>
          <p:nvPr userDrawn="1"/>
        </p:nvPicPr>
        <p:blipFill>
          <a:blip r:embed="rId2"/>
          <a:stretch>
            <a:fillRect/>
          </a:stretch>
        </p:blipFill>
        <p:spPr>
          <a:xfrm>
            <a:off x="0" y="0"/>
            <a:ext cx="9140826" cy="6858000"/>
          </a:xfrm>
          <a:prstGeom prst="rect">
            <a:avLst/>
          </a:prstGeom>
        </p:spPr>
      </p:pic>
      <p:sp>
        <p:nvSpPr>
          <p:cNvPr id="2" name="Tittel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nb-NO"/>
              <a:t>Klikk for å redigere tittelstil</a:t>
            </a:r>
            <a:endParaRPr lang="nn-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innhold 2"/>
          <p:cNvSpPr>
            <a:spLocks noGrp="1"/>
          </p:cNvSpPr>
          <p:nvPr>
            <p:ph sz="half" idx="1"/>
          </p:nvPr>
        </p:nvSpPr>
        <p:spPr>
          <a:xfrm>
            <a:off x="457200" y="2674938"/>
            <a:ext cx="4038600" cy="3451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innhold 3"/>
          <p:cNvSpPr>
            <a:spLocks noGrp="1"/>
          </p:cNvSpPr>
          <p:nvPr>
            <p:ph sz="half" idx="2"/>
          </p:nvPr>
        </p:nvSpPr>
        <p:spPr>
          <a:xfrm>
            <a:off x="4648200" y="2674938"/>
            <a:ext cx="3556000" cy="3451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n-NO"/>
          </a:p>
        </p:txBody>
      </p:sp>
      <p:sp>
        <p:nvSpPr>
          <p:cNvPr id="3" name="Plassholder for tekst 2"/>
          <p:cNvSpPr>
            <a:spLocks noGrp="1"/>
          </p:cNvSpPr>
          <p:nvPr>
            <p:ph type="body" idx="1"/>
          </p:nvPr>
        </p:nvSpPr>
        <p:spPr>
          <a:xfrm>
            <a:off x="546100" y="2674938"/>
            <a:ext cx="39512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546100" y="3390899"/>
            <a:ext cx="3951288" cy="2735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5" name="Plassholder for tekst 4"/>
          <p:cNvSpPr>
            <a:spLocks noGrp="1"/>
          </p:cNvSpPr>
          <p:nvPr>
            <p:ph type="body" sz="quarter" idx="3"/>
          </p:nvPr>
        </p:nvSpPr>
        <p:spPr>
          <a:xfrm>
            <a:off x="4645025" y="26749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3390899"/>
            <a:ext cx="4041775" cy="27352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pic>
        <p:nvPicPr>
          <p:cNvPr id="4" name="Bilde 3" descr="Inspiria_dekorside2.jpg"/>
          <p:cNvPicPr>
            <a:picLocks noChangeAspect="1"/>
          </p:cNvPicPr>
          <p:nvPr userDrawn="1"/>
        </p:nvPicPr>
        <p:blipFill>
          <a:blip r:embed="rId2"/>
          <a:stretch>
            <a:fillRect/>
          </a:stretch>
        </p:blipFill>
        <p:spPr>
          <a:xfrm>
            <a:off x="0" y="0"/>
            <a:ext cx="9140826" cy="6858000"/>
          </a:xfrm>
          <a:prstGeom prst="rect">
            <a:avLst/>
          </a:prstGeom>
        </p:spPr>
      </p:pic>
      <p:sp>
        <p:nvSpPr>
          <p:cNvPr id="2" name="Tittel 1"/>
          <p:cNvSpPr>
            <a:spLocks noGrp="1"/>
          </p:cNvSpPr>
          <p:nvPr>
            <p:ph type="title"/>
          </p:nvPr>
        </p:nvSpPr>
        <p:spPr>
          <a:xfrm>
            <a:off x="546100" y="2674938"/>
            <a:ext cx="7658100" cy="1143000"/>
          </a:xfrm>
        </p:spPr>
        <p:txBody>
          <a:bodyPr/>
          <a:lstStyle>
            <a:lvl1pPr>
              <a:defRPr>
                <a:solidFill>
                  <a:schemeClr val="bg1"/>
                </a:solidFill>
              </a:defRPr>
            </a:lvl1pPr>
          </a:lstStyle>
          <a:p>
            <a:r>
              <a:rPr lang="nb-NO"/>
              <a:t>Klikk for å redigere tittelstil</a:t>
            </a:r>
            <a:endParaRPr lang="nn-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pic>
        <p:nvPicPr>
          <p:cNvPr id="3" name="Bilde 2" descr="Inspiria_dekorside.jpg"/>
          <p:cNvPicPr>
            <a:picLocks noChangeAspect="1"/>
          </p:cNvPicPr>
          <p:nvPr userDrawn="1"/>
        </p:nvPicPr>
        <p:blipFill>
          <a:blip r:embed="rId2"/>
          <a:stretch>
            <a:fillRect/>
          </a:stretch>
        </p:blipFill>
        <p:spPr>
          <a:xfrm>
            <a:off x="3174" y="0"/>
            <a:ext cx="9140826"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endParaRPr lang="nn-NO"/>
          </a:p>
        </p:txBody>
      </p:sp>
      <p:sp>
        <p:nvSpPr>
          <p:cNvPr id="3" name="Plassholder for innhold 2"/>
          <p:cNvSpPr>
            <a:spLocks noGrp="1"/>
          </p:cNvSpPr>
          <p:nvPr>
            <p:ph idx="1"/>
          </p:nvPr>
        </p:nvSpPr>
        <p:spPr>
          <a:xfrm>
            <a:off x="3575050" y="1943100"/>
            <a:ext cx="5111750" cy="4183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endParaRPr lang="nn-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n-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fld id="{FB81F469-CE16-9C48-9E7D-4E358A39D8DC}" type="datetimeFigureOut">
              <a:rPr lang="nn-NO" smtClean="0"/>
              <a:pPr/>
              <a:t>18.06.2025</a:t>
            </a:fld>
            <a:endParaRPr lang="nn-NO"/>
          </a:p>
        </p:txBody>
      </p:sp>
      <p:sp>
        <p:nvSpPr>
          <p:cNvPr id="6" name="Plassholder for bunntekst 5"/>
          <p:cNvSpPr>
            <a:spLocks noGrp="1"/>
          </p:cNvSpPr>
          <p:nvPr>
            <p:ph type="ftr" sz="quarter" idx="11"/>
          </p:nvPr>
        </p:nvSpPr>
        <p:spPr>
          <a:xfrm>
            <a:off x="3124200" y="6356350"/>
            <a:ext cx="2895600" cy="365125"/>
          </a:xfrm>
          <a:prstGeom prst="rect">
            <a:avLst/>
          </a:prstGeom>
        </p:spPr>
        <p:txBody>
          <a:bodyPr/>
          <a:lstStyle/>
          <a:p>
            <a:endParaRPr lang="nn-NO"/>
          </a:p>
        </p:txBody>
      </p:sp>
      <p:sp>
        <p:nvSpPr>
          <p:cNvPr id="7" name="Plassholder for lysbildenummer 6"/>
          <p:cNvSpPr>
            <a:spLocks noGrp="1"/>
          </p:cNvSpPr>
          <p:nvPr>
            <p:ph type="sldNum" sz="quarter" idx="12"/>
          </p:nvPr>
        </p:nvSpPr>
        <p:spPr>
          <a:xfrm>
            <a:off x="6553200" y="6356350"/>
            <a:ext cx="2133600" cy="365125"/>
          </a:xfrm>
          <a:prstGeom prst="rect">
            <a:avLst/>
          </a:prstGeom>
        </p:spPr>
        <p:txBody>
          <a:bodyPr/>
          <a:lstStyle/>
          <a:p>
            <a:fld id="{800FE551-5565-E049-9C57-4BB6E549B789}" type="slidenum">
              <a:rPr lang="nn-NO" smtClean="0"/>
              <a:pPr/>
              <a:t>‹#›</a:t>
            </a:fld>
            <a:endParaRPr lang="nn-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46100" y="1531938"/>
            <a:ext cx="7658100" cy="1143000"/>
          </a:xfrm>
          <a:prstGeom prst="rect">
            <a:avLst/>
          </a:prstGeom>
        </p:spPr>
        <p:txBody>
          <a:bodyPr vert="horz" lIns="91440" tIns="45720" rIns="91440" bIns="45720" rtlCol="0" anchor="ctr">
            <a:normAutofit/>
          </a:bodyPr>
          <a:lstStyle/>
          <a:p>
            <a:r>
              <a:rPr lang="nb-NO" dirty="0"/>
              <a:t>Klikk for å redigere tittelstil</a:t>
            </a:r>
            <a:endParaRPr lang="nn-NO" dirty="0"/>
          </a:p>
        </p:txBody>
      </p:sp>
      <p:sp>
        <p:nvSpPr>
          <p:cNvPr id="3" name="Plassholder for tekst 2"/>
          <p:cNvSpPr>
            <a:spLocks noGrp="1"/>
          </p:cNvSpPr>
          <p:nvPr>
            <p:ph type="body" idx="1"/>
          </p:nvPr>
        </p:nvSpPr>
        <p:spPr>
          <a:xfrm>
            <a:off x="546100" y="2882900"/>
            <a:ext cx="7658100" cy="32813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pic>
        <p:nvPicPr>
          <p:cNvPr id="7" name="Bilde 6" descr="Inspiria_undersidex.jpg"/>
          <p:cNvPicPr>
            <a:picLocks noChangeAspect="1"/>
          </p:cNvPicPr>
          <p:nvPr/>
        </p:nvPicPr>
        <p:blipFill>
          <a:blip r:embed="rId13"/>
          <a:stretch>
            <a:fillRect/>
          </a:stretch>
        </p:blipFill>
        <p:spPr>
          <a:xfrm>
            <a:off x="2028" y="0"/>
            <a:ext cx="9139943"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b="1" kern="1200" cap="all">
          <a:solidFill>
            <a:srgbClr val="0AA7D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0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gif"/><Relationship Id="rId3" Type="http://schemas.openxmlformats.org/officeDocument/2006/relationships/notesSlide" Target="../notesSlides/notesSlide1.xml"/><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gif"/><Relationship Id="rId3" Type="http://schemas.openxmlformats.org/officeDocument/2006/relationships/notesSlide" Target="../notesSlides/notesSlide2.xml"/><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tags" Target="../tags/tag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C62FA2-4B52-AC77-A952-8804F0577CA4}"/>
              </a:ext>
            </a:extLst>
          </p:cNvPr>
          <p:cNvSpPr>
            <a:spLocks noGrp="1"/>
          </p:cNvSpPr>
          <p:nvPr>
            <p:ph type="ctrTitle"/>
          </p:nvPr>
        </p:nvSpPr>
        <p:spPr>
          <a:xfrm rot="19531298">
            <a:off x="-498764" y="2693987"/>
            <a:ext cx="9296400" cy="1470025"/>
          </a:xfrm>
        </p:spPr>
        <p:txBody>
          <a:bodyPr/>
          <a:lstStyle/>
          <a:p>
            <a:r>
              <a:rPr lang="nb-NO" dirty="0"/>
              <a:t>Batterier, spenning og gjenvinning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asse\AppData\Local\Temp\image-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7471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a:spLocks noGrp="1"/>
          </p:cNvSpPr>
          <p:nvPr>
            <p:ph type="title"/>
          </p:nvPr>
        </p:nvSpPr>
        <p:spPr>
          <a:xfrm>
            <a:off x="546100" y="960438"/>
            <a:ext cx="7658100" cy="1143000"/>
          </a:xfrm>
        </p:spPr>
        <p:txBody>
          <a:bodyPr/>
          <a:lstStyle/>
          <a:p>
            <a:pPr algn="ctr"/>
            <a:r>
              <a:rPr lang="nb-NO"/>
              <a:t>Godt jobba!</a:t>
            </a:r>
            <a:endParaRPr lang="nb-NO" dirty="0"/>
          </a:p>
        </p:txBody>
      </p:sp>
      <p:sp>
        <p:nvSpPr>
          <p:cNvPr id="2" name="TextBox 1">
            <a:extLst>
              <a:ext uri="{FF2B5EF4-FFF2-40B4-BE49-F238E27FC236}">
                <a16:creationId xmlns:a16="http://schemas.microsoft.com/office/drawing/2014/main" id="{15DD2E74-BCF2-9645-A547-15697E48BF70}"/>
              </a:ext>
            </a:extLst>
          </p:cNvPr>
          <p:cNvSpPr txBox="1"/>
          <p:nvPr/>
        </p:nvSpPr>
        <p:spPr>
          <a:xfrm>
            <a:off x="1625023" y="2410691"/>
            <a:ext cx="5500254" cy="369332"/>
          </a:xfrm>
          <a:prstGeom prst="rect">
            <a:avLst/>
          </a:prstGeom>
          <a:noFill/>
        </p:spPr>
        <p:txBody>
          <a:bodyPr wrap="square" rtlCol="0">
            <a:spAutoFit/>
          </a:bodyPr>
          <a:lstStyle/>
          <a:p>
            <a:r>
              <a:rPr lang="nb-NO"/>
              <a:t>Nå skal vi snakke litt mer om skikkelig store batterier!</a:t>
            </a:r>
            <a:endParaRPr lang="nb-NO" dirty="0"/>
          </a:p>
        </p:txBody>
      </p:sp>
      <p:pic>
        <p:nvPicPr>
          <p:cNvPr id="6" name="Picture 5" descr="A black rectangular object with white and grey squares&#10;&#10;AI-generated content may be incorrect.">
            <a:extLst>
              <a:ext uri="{FF2B5EF4-FFF2-40B4-BE49-F238E27FC236}">
                <a16:creationId xmlns:a16="http://schemas.microsoft.com/office/drawing/2014/main" id="{529AAB9D-99A3-5E96-BC70-C1412DE7ADFF}"/>
              </a:ext>
            </a:extLst>
          </p:cNvPr>
          <p:cNvPicPr>
            <a:picLocks noChangeAspect="1"/>
          </p:cNvPicPr>
          <p:nvPr/>
        </p:nvPicPr>
        <p:blipFill>
          <a:blip r:embed="rId3"/>
          <a:stretch>
            <a:fillRect/>
          </a:stretch>
        </p:blipFill>
        <p:spPr>
          <a:xfrm>
            <a:off x="1981194" y="3087276"/>
            <a:ext cx="5181611" cy="3023622"/>
          </a:xfrm>
          <a:prstGeom prst="rect">
            <a:avLst/>
          </a:prstGeom>
        </p:spPr>
      </p:pic>
    </p:spTree>
    <p:custDataLst>
      <p:tags r:id="rId1"/>
    </p:custDataLst>
    <p:extLst>
      <p:ext uri="{BB962C8B-B14F-4D97-AF65-F5344CB8AC3E}">
        <p14:creationId xmlns:p14="http://schemas.microsoft.com/office/powerpoint/2010/main" val="327048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a:spLocks noGrp="1"/>
          </p:cNvSpPr>
          <p:nvPr>
            <p:ph type="title"/>
          </p:nvPr>
        </p:nvSpPr>
        <p:spPr>
          <a:xfrm>
            <a:off x="546100" y="1531938"/>
            <a:ext cx="7658100" cy="1143000"/>
          </a:xfrm>
        </p:spPr>
        <p:txBody>
          <a:bodyPr anchor="ctr">
            <a:normAutofit/>
          </a:bodyPr>
          <a:lstStyle/>
          <a:p>
            <a:pPr>
              <a:lnSpc>
                <a:spcPct val="90000"/>
              </a:lnSpc>
            </a:pPr>
            <a:r>
              <a:rPr lang="nb-NO" sz="3700"/>
              <a:t>Elbilbatterier, gjenbruk og gjenvinning</a:t>
            </a:r>
          </a:p>
        </p:txBody>
      </p:sp>
      <p:pic>
        <p:nvPicPr>
          <p:cNvPr id="5" name="Picture 4" descr="A black rectangular object with white and grey squares&#10;&#10;AI-generated content may be incorrect.">
            <a:extLst>
              <a:ext uri="{FF2B5EF4-FFF2-40B4-BE49-F238E27FC236}">
                <a16:creationId xmlns:a16="http://schemas.microsoft.com/office/drawing/2014/main" id="{7B51B98B-C71C-C569-2968-3BA861EF005E}"/>
              </a:ext>
            </a:extLst>
          </p:cNvPr>
          <p:cNvPicPr>
            <a:picLocks noChangeAspect="1"/>
          </p:cNvPicPr>
          <p:nvPr/>
        </p:nvPicPr>
        <p:blipFill>
          <a:blip r:embed="rId3"/>
          <a:stretch>
            <a:fillRect/>
          </a:stretch>
        </p:blipFill>
        <p:spPr>
          <a:xfrm>
            <a:off x="1558529" y="2882900"/>
            <a:ext cx="5633242" cy="3281363"/>
          </a:xfrm>
          <a:prstGeom prst="rect">
            <a:avLst/>
          </a:prstGeom>
          <a:noFill/>
        </p:spPr>
      </p:pic>
    </p:spTree>
    <p:custDataLst>
      <p:tags r:id="rId1"/>
    </p:custDataLst>
    <p:extLst>
      <p:ext uri="{BB962C8B-B14F-4D97-AF65-F5344CB8AC3E}">
        <p14:creationId xmlns:p14="http://schemas.microsoft.com/office/powerpoint/2010/main" val="221268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58DF-DFB4-7178-8683-61800E5235D3}"/>
              </a:ext>
            </a:extLst>
          </p:cNvPr>
          <p:cNvSpPr>
            <a:spLocks noGrp="1"/>
          </p:cNvSpPr>
          <p:nvPr>
            <p:ph type="title"/>
          </p:nvPr>
        </p:nvSpPr>
        <p:spPr/>
        <p:txBody>
          <a:bodyPr>
            <a:normAutofit fontScale="90000"/>
          </a:bodyPr>
          <a:lstStyle/>
          <a:p>
            <a:r>
              <a:rPr lang="nb-NO" dirty="0"/>
              <a:t>Forskjellen på gjenbruk og gjenvinning</a:t>
            </a:r>
          </a:p>
        </p:txBody>
      </p:sp>
      <p:sp>
        <p:nvSpPr>
          <p:cNvPr id="3" name="Content Placeholder 2">
            <a:extLst>
              <a:ext uri="{FF2B5EF4-FFF2-40B4-BE49-F238E27FC236}">
                <a16:creationId xmlns:a16="http://schemas.microsoft.com/office/drawing/2014/main" id="{D7AF2FAA-63C3-2771-F166-DF4D11F9B019}"/>
              </a:ext>
            </a:extLst>
          </p:cNvPr>
          <p:cNvSpPr>
            <a:spLocks noGrp="1"/>
          </p:cNvSpPr>
          <p:nvPr>
            <p:ph idx="1"/>
          </p:nvPr>
        </p:nvSpPr>
        <p:spPr/>
        <p:txBody>
          <a:bodyPr/>
          <a:lstStyle/>
          <a:p>
            <a:r>
              <a:rPr lang="nb-NO" dirty="0">
                <a:solidFill>
                  <a:srgbClr val="FF0000"/>
                </a:solidFill>
              </a:rPr>
              <a:t>Gjenbruk</a:t>
            </a:r>
            <a:r>
              <a:rPr lang="nb-NO" dirty="0"/>
              <a:t> er å bruke en brukt ting flere ganger uten å ta den fra hverandre</a:t>
            </a:r>
          </a:p>
          <a:p>
            <a:r>
              <a:rPr lang="nb-NO" dirty="0">
                <a:solidFill>
                  <a:srgbClr val="FF0000"/>
                </a:solidFill>
              </a:rPr>
              <a:t>Gjenvinning</a:t>
            </a:r>
            <a:r>
              <a:rPr lang="nb-NO" dirty="0"/>
              <a:t> er å ta fra hverandre en brukt ting for å kunne bruke råstoffene i den til å lage nye ting</a:t>
            </a:r>
          </a:p>
        </p:txBody>
      </p:sp>
    </p:spTree>
    <p:custDataLst>
      <p:tags r:id="rId1"/>
    </p:custDataLst>
    <p:extLst>
      <p:ext uri="{BB962C8B-B14F-4D97-AF65-F5344CB8AC3E}">
        <p14:creationId xmlns:p14="http://schemas.microsoft.com/office/powerpoint/2010/main" val="394349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28BA-5146-3FF3-0154-A0646D11335B}"/>
              </a:ext>
            </a:extLst>
          </p:cNvPr>
          <p:cNvSpPr>
            <a:spLocks noGrp="1"/>
          </p:cNvSpPr>
          <p:nvPr>
            <p:ph type="title"/>
          </p:nvPr>
        </p:nvSpPr>
        <p:spPr/>
        <p:txBody>
          <a:bodyPr>
            <a:normAutofit fontScale="90000"/>
          </a:bodyPr>
          <a:lstStyle/>
          <a:p>
            <a:r>
              <a:rPr lang="nb-NO" dirty="0"/>
              <a:t>Hva gjør vi med brukte elbilbatterier?</a:t>
            </a:r>
          </a:p>
        </p:txBody>
      </p:sp>
      <p:pic>
        <p:nvPicPr>
          <p:cNvPr id="5" name="Content Placeholder 4" descr="A diagram of a house and a battery powered by battery&#10;&#10;AI-generated content may be incorrect.">
            <a:extLst>
              <a:ext uri="{FF2B5EF4-FFF2-40B4-BE49-F238E27FC236}">
                <a16:creationId xmlns:a16="http://schemas.microsoft.com/office/drawing/2014/main" id="{67EB0B99-BAC9-2E78-261D-F331658486F8}"/>
              </a:ext>
            </a:extLst>
          </p:cNvPr>
          <p:cNvPicPr>
            <a:picLocks noGrp="1" noChangeAspect="1"/>
          </p:cNvPicPr>
          <p:nvPr>
            <p:ph idx="1"/>
          </p:nvPr>
        </p:nvPicPr>
        <p:blipFill>
          <a:blip r:embed="rId4"/>
          <a:stretch>
            <a:fillRect/>
          </a:stretch>
        </p:blipFill>
        <p:spPr>
          <a:xfrm>
            <a:off x="546099" y="2582750"/>
            <a:ext cx="7822045" cy="3964761"/>
          </a:xfrm>
        </p:spPr>
      </p:pic>
    </p:spTree>
    <p:custDataLst>
      <p:tags r:id="rId1"/>
    </p:custDataLst>
    <p:extLst>
      <p:ext uri="{BB962C8B-B14F-4D97-AF65-F5344CB8AC3E}">
        <p14:creationId xmlns:p14="http://schemas.microsoft.com/office/powerpoint/2010/main" val="70597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9719-ACFE-560F-D9C2-0584D6DBD46F}"/>
              </a:ext>
            </a:extLst>
          </p:cNvPr>
          <p:cNvSpPr>
            <a:spLocks noGrp="1"/>
          </p:cNvSpPr>
          <p:nvPr>
            <p:ph type="title"/>
          </p:nvPr>
        </p:nvSpPr>
        <p:spPr/>
        <p:txBody>
          <a:bodyPr>
            <a:normAutofit fontScale="90000"/>
          </a:bodyPr>
          <a:lstStyle/>
          <a:p>
            <a:r>
              <a:rPr lang="nb-NO" dirty="0"/>
              <a:t>Smartere elbilbatteriløsninger</a:t>
            </a:r>
          </a:p>
        </p:txBody>
      </p:sp>
      <p:sp>
        <p:nvSpPr>
          <p:cNvPr id="3" name="Content Placeholder 2">
            <a:extLst>
              <a:ext uri="{FF2B5EF4-FFF2-40B4-BE49-F238E27FC236}">
                <a16:creationId xmlns:a16="http://schemas.microsoft.com/office/drawing/2014/main" id="{FFF9F3A1-5474-559B-DAB1-1BD4F7ACF1BE}"/>
              </a:ext>
            </a:extLst>
          </p:cNvPr>
          <p:cNvSpPr>
            <a:spLocks noGrp="1"/>
          </p:cNvSpPr>
          <p:nvPr>
            <p:ph idx="1"/>
          </p:nvPr>
        </p:nvSpPr>
        <p:spPr/>
        <p:txBody>
          <a:bodyPr/>
          <a:lstStyle/>
          <a:p>
            <a:r>
              <a:rPr lang="nb-NO" dirty="0"/>
              <a:t>Noen elbilselskaper leverer nå biler med utskiftbare batterier, nesten som på andre ting som går på batteri.</a:t>
            </a:r>
          </a:p>
        </p:txBody>
      </p:sp>
      <p:pic>
        <p:nvPicPr>
          <p:cNvPr id="5" name="Picture 4" descr="A black rectangular object with white and grey squares&#10;&#10;AI-generated content may be incorrect.">
            <a:extLst>
              <a:ext uri="{FF2B5EF4-FFF2-40B4-BE49-F238E27FC236}">
                <a16:creationId xmlns:a16="http://schemas.microsoft.com/office/drawing/2014/main" id="{276F5587-4974-F5C8-20F3-33CBB2AE050B}"/>
              </a:ext>
            </a:extLst>
          </p:cNvPr>
          <p:cNvPicPr>
            <a:picLocks noChangeAspect="1"/>
          </p:cNvPicPr>
          <p:nvPr/>
        </p:nvPicPr>
        <p:blipFill>
          <a:blip r:embed="rId4"/>
          <a:stretch>
            <a:fillRect/>
          </a:stretch>
        </p:blipFill>
        <p:spPr>
          <a:xfrm>
            <a:off x="4765964" y="4023215"/>
            <a:ext cx="3144987" cy="1835192"/>
          </a:xfrm>
          <a:prstGeom prst="rect">
            <a:avLst/>
          </a:prstGeom>
        </p:spPr>
      </p:pic>
    </p:spTree>
    <p:custDataLst>
      <p:tags r:id="rId1"/>
    </p:custDataLst>
    <p:extLst>
      <p:ext uri="{BB962C8B-B14F-4D97-AF65-F5344CB8AC3E}">
        <p14:creationId xmlns:p14="http://schemas.microsoft.com/office/powerpoint/2010/main" val="380797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07EE-BE0F-CEEE-7421-3D27D4EB5FAD}"/>
              </a:ext>
            </a:extLst>
          </p:cNvPr>
          <p:cNvSpPr>
            <a:spLocks noGrp="1"/>
          </p:cNvSpPr>
          <p:nvPr>
            <p:ph type="title"/>
          </p:nvPr>
        </p:nvSpPr>
        <p:spPr>
          <a:xfrm>
            <a:off x="742950" y="960438"/>
            <a:ext cx="7658100" cy="1143000"/>
          </a:xfrm>
        </p:spPr>
        <p:txBody>
          <a:bodyPr>
            <a:normAutofit fontScale="90000"/>
          </a:bodyPr>
          <a:lstStyle/>
          <a:p>
            <a:r>
              <a:rPr lang="nb-NO" dirty="0"/>
              <a:t>På batteribyttestasjonen på Inspiria gjør robotene jobben</a:t>
            </a:r>
          </a:p>
        </p:txBody>
      </p:sp>
      <p:pic>
        <p:nvPicPr>
          <p:cNvPr id="5" name="Content Placeholder 4" descr="A black container with a door&#10;&#10;AI-generated content may be incorrect.">
            <a:extLst>
              <a:ext uri="{FF2B5EF4-FFF2-40B4-BE49-F238E27FC236}">
                <a16:creationId xmlns:a16="http://schemas.microsoft.com/office/drawing/2014/main" id="{A449F9EF-5782-351B-5F90-1616BC0868DB}"/>
              </a:ext>
            </a:extLst>
          </p:cNvPr>
          <p:cNvPicPr>
            <a:picLocks noGrp="1" noChangeAspect="1"/>
          </p:cNvPicPr>
          <p:nvPr>
            <p:ph idx="1"/>
          </p:nvPr>
        </p:nvPicPr>
        <p:blipFill>
          <a:blip r:embed="rId4"/>
          <a:srcRect l="12674" t="29514" r="5359" b="20019"/>
          <a:stretch>
            <a:fillRect/>
          </a:stretch>
        </p:blipFill>
        <p:spPr>
          <a:xfrm>
            <a:off x="546100" y="2598738"/>
            <a:ext cx="7658100" cy="3522726"/>
          </a:xfrm>
        </p:spPr>
      </p:pic>
    </p:spTree>
    <p:custDataLst>
      <p:tags r:id="rId1"/>
    </p:custDataLst>
    <p:extLst>
      <p:ext uri="{BB962C8B-B14F-4D97-AF65-F5344CB8AC3E}">
        <p14:creationId xmlns:p14="http://schemas.microsoft.com/office/powerpoint/2010/main" val="1553193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container with a door&#10;&#10;AI-generated content may be incorrect.">
            <a:extLst>
              <a:ext uri="{FF2B5EF4-FFF2-40B4-BE49-F238E27FC236}">
                <a16:creationId xmlns:a16="http://schemas.microsoft.com/office/drawing/2014/main" id="{ADB70F6B-C60E-2401-CB26-DD8CACBD9757}"/>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9DA09BA-5D55-1A64-AA93-FB51030B36BD}"/>
              </a:ext>
            </a:extLst>
          </p:cNvPr>
          <p:cNvSpPr>
            <a:spLocks noGrp="1"/>
          </p:cNvSpPr>
          <p:nvPr>
            <p:ph type="title"/>
          </p:nvPr>
        </p:nvSpPr>
        <p:spPr>
          <a:xfrm>
            <a:off x="742950" y="960438"/>
            <a:ext cx="7658100" cy="1143000"/>
          </a:xfrm>
        </p:spPr>
        <p:txBody>
          <a:bodyPr>
            <a:normAutofit fontScale="90000"/>
          </a:bodyPr>
          <a:lstStyle/>
          <a:p>
            <a:r>
              <a:rPr lang="nb-NO" dirty="0">
                <a:solidFill>
                  <a:srgbClr val="002060"/>
                </a:solidFill>
              </a:rPr>
              <a:t>Da er vi ferdige med denne økten!</a:t>
            </a:r>
          </a:p>
        </p:txBody>
      </p:sp>
      <p:sp>
        <p:nvSpPr>
          <p:cNvPr id="3" name="Content Placeholder 2">
            <a:extLst>
              <a:ext uri="{FF2B5EF4-FFF2-40B4-BE49-F238E27FC236}">
                <a16:creationId xmlns:a16="http://schemas.microsoft.com/office/drawing/2014/main" id="{80BEBBFE-A8C4-62D2-C9FA-7E2E80B3A588}"/>
              </a:ext>
            </a:extLst>
          </p:cNvPr>
          <p:cNvSpPr>
            <a:spLocks noGrp="1"/>
          </p:cNvSpPr>
          <p:nvPr>
            <p:ph idx="1"/>
          </p:nvPr>
        </p:nvSpPr>
        <p:spPr>
          <a:xfrm>
            <a:off x="1651577" y="3318164"/>
            <a:ext cx="5840846" cy="3281363"/>
          </a:xfrm>
        </p:spPr>
        <p:txBody>
          <a:bodyPr/>
          <a:lstStyle/>
          <a:p>
            <a:pPr marL="0" indent="0">
              <a:buNone/>
            </a:pPr>
            <a:r>
              <a:rPr lang="nb-NO" dirty="0">
                <a:solidFill>
                  <a:schemeClr val="bg1"/>
                </a:solidFill>
              </a:rPr>
              <a:t>Tusen takk for at dere ble med! </a:t>
            </a:r>
            <a:r>
              <a:rPr lang="nb-NO" dirty="0">
                <a:solidFill>
                  <a:schemeClr val="bg1"/>
                </a:solidFill>
                <a:sym typeface="Wingdings" panose="05000000000000000000" pitchFamily="2" charset="2"/>
              </a:rPr>
              <a:t></a:t>
            </a:r>
            <a:endParaRPr lang="nb-NO" dirty="0">
              <a:solidFill>
                <a:schemeClr val="bg1"/>
              </a:solidFill>
            </a:endParaRPr>
          </a:p>
        </p:txBody>
      </p:sp>
    </p:spTree>
    <p:custDataLst>
      <p:tags r:id="rId1"/>
    </p:custDataLst>
    <p:extLst>
      <p:ext uri="{BB962C8B-B14F-4D97-AF65-F5344CB8AC3E}">
        <p14:creationId xmlns:p14="http://schemas.microsoft.com/office/powerpoint/2010/main" val="416174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Program for økten</a:t>
            </a:r>
          </a:p>
        </p:txBody>
      </p:sp>
      <p:sp>
        <p:nvSpPr>
          <p:cNvPr id="3" name="Plassholder for innhold 2"/>
          <p:cNvSpPr>
            <a:spLocks noGrp="1"/>
          </p:cNvSpPr>
          <p:nvPr>
            <p:ph idx="1"/>
          </p:nvPr>
        </p:nvSpPr>
        <p:spPr/>
        <p:txBody>
          <a:bodyPr/>
          <a:lstStyle/>
          <a:p>
            <a:r>
              <a:rPr lang="nb-NO" dirty="0"/>
              <a:t>Hva er et batteri?</a:t>
            </a:r>
          </a:p>
          <a:p>
            <a:r>
              <a:rPr lang="nb-NO" dirty="0"/>
              <a:t>Lage batteri og måle spenning</a:t>
            </a:r>
          </a:p>
        </p:txBody>
      </p:sp>
    </p:spTree>
    <p:custDataLst>
      <p:tags r:id="rId1"/>
    </p:custDataLst>
    <p:extLst>
      <p:ext uri="{BB962C8B-B14F-4D97-AF65-F5344CB8AC3E}">
        <p14:creationId xmlns:p14="http://schemas.microsoft.com/office/powerpoint/2010/main" val="9160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EEAD4-1835-DF5B-6887-0B41732135A2}"/>
              </a:ext>
            </a:extLst>
          </p:cNvPr>
          <p:cNvSpPr>
            <a:spLocks noGrp="1"/>
          </p:cNvSpPr>
          <p:nvPr>
            <p:ph type="title"/>
          </p:nvPr>
        </p:nvSpPr>
        <p:spPr>
          <a:xfrm>
            <a:off x="546100" y="1531938"/>
            <a:ext cx="7658100" cy="1143000"/>
          </a:xfrm>
        </p:spPr>
        <p:txBody>
          <a:bodyPr anchor="ctr">
            <a:normAutofit/>
          </a:bodyPr>
          <a:lstStyle/>
          <a:p>
            <a:r>
              <a:rPr lang="nb-NO" dirty="0"/>
              <a:t>Hva bruker vi batterier til?</a:t>
            </a:r>
          </a:p>
        </p:txBody>
      </p:sp>
      <p:pic>
        <p:nvPicPr>
          <p:cNvPr id="5" name="Picture 4" descr="A group of batteries on a black background&#10;&#10;AI-generated content may be incorrect.">
            <a:extLst>
              <a:ext uri="{FF2B5EF4-FFF2-40B4-BE49-F238E27FC236}">
                <a16:creationId xmlns:a16="http://schemas.microsoft.com/office/drawing/2014/main" id="{B828E70E-016F-865D-0295-B78965DAAB37}"/>
              </a:ext>
            </a:extLst>
          </p:cNvPr>
          <p:cNvPicPr>
            <a:picLocks noChangeAspect="1"/>
          </p:cNvPicPr>
          <p:nvPr/>
        </p:nvPicPr>
        <p:blipFill>
          <a:blip r:embed="rId3"/>
          <a:stretch>
            <a:fillRect/>
          </a:stretch>
        </p:blipFill>
        <p:spPr>
          <a:xfrm>
            <a:off x="2216360" y="2882900"/>
            <a:ext cx="4317580" cy="3281363"/>
          </a:xfrm>
          <a:prstGeom prst="rect">
            <a:avLst/>
          </a:prstGeom>
          <a:noFill/>
        </p:spPr>
      </p:pic>
    </p:spTree>
    <p:custDataLst>
      <p:tags r:id="rId1"/>
    </p:custDataLst>
    <p:extLst>
      <p:ext uri="{BB962C8B-B14F-4D97-AF65-F5344CB8AC3E}">
        <p14:creationId xmlns:p14="http://schemas.microsoft.com/office/powerpoint/2010/main" val="393310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i.cbsi.com/cnwk.1d/i/tim2/2013/08/24/iphone-5s-shop-le-monde-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312738"/>
            <a:ext cx="1848323" cy="169563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w8PDQ8QDxAPDw0PDw8NDQ0MDw8MDg0NFBEWFhQRFBQYHCggGBolHBQUITEhJSkrLi4uFx8zODQsNygtLisBCgoKDg0NFA8PFCwcFBwrLCwsLCwrLCwsLCwsNzcrNzcrLCwsNywrLCwrKyssKyssLCwrKysrLCsrLCsrKysrK//AABEIALEBHAMBIgACEQEDEQH/xAAcAAACAgMBAQAAAAAAAAAAAAAAAwECBAUHBgj/xABMEAABAwIDAwgFCAYGCwEAAAABAAIDBBESITEFUXEGEyJBYYGRoQcyUrHBM0JTYnKSotEUVIKUw+EjRIPC0/AVFzRDhJOksrPS4hb/xAAWAQEBAQAAAAAAAAAAAAAAAAAAAQL/xAAYEQEBAQEBAAAAAAAAAAAAAAAAEQEhMf/aAAwDAQACEQMRAD8A7ISbnPrUXO8oOp4oVE3O9Tc7yoQiJue1TcqAhBNyi6hCCbouoQgm6LqEIJui5QhB5zldyyp9mc2JRJLNKC5kMNsWAZF7iSABfLec9xt5wel+l66Wq7nQn+8vIek6p57bczdRDHDB3CPGfxSOXneYZu96LHUh6X6P9WrP+nP8RXb6XaL9XrR+zTn+KuVfo7N3mVP6Mzd5lOLHWB6WqD6Gt+5B/iq49K+z/o6wcY4f8RclFKzcfEqRSs7fFOJHXR6U9nezVjjEz4PVh6UNm76n/k//AEuRCkZ2+KsKNv1vEfkhHXh6Tdme3UD+wf8ABWHpK2Z9JP8Au835LkQom73eI/JWFC3e7yQjro9JGy/pph/w1R8Gq3+sfZf08v7rV/8AouSCgb7R8lcbPHtHwCEdaHpE2V+sSfulZ/hqw9IGyz/WX99LWD+GuTt2cPaPh/NMbs36/wCH+aswjq45d7M/WXfu9WP4asOW+zf1rxhqR/cXLG7L+v8Ah/mmDZZ9v8P80hHUhyz2cf603vZMPe1XHK7Z5/rTPCQfBcvZss+2Pun80x+zi1pdiGQvoc0hHYaWrZKwSRSNkjd6r43B7T3hNud5XjfRuDzVR7HOiw+vgbc+GHwXsVEFzvKZGTbvS0yLTvRVDqeKEHUoREoQhBIQhCAQhCAQhCAQhSoBAQsTa9WIKWomOQhgll+4wu+Co+fNsVXP7RrZtQ+omLT9XnCG+QCSsaiHRJOpOZ35LJU1vFgpCqFIQXCsFQKwQXCuFQK7VQxqY1LCu1A1qa1KaUxqBzQnMSWJzFQ9icxJYnMQOYqV7rRfacB8fgmMWLtWSwbuGJx/z4phvj3nIODDQh3XJJI89zi0eTQvRLB2BTc1RwMOrYmB32g0AnxCz1lhCZFp3pabHp3opZ1PFCk6nigIgUhCFQIUoQQhShBCmyEIBCLKVAWXlfShV81sWr3yCOAdokla134cS9Uucem+qw0VLEDYyVJkI3tjicPfI1VXKqYWaPFNVG5AcFa6jS4VgqBWCC4VgqBWCBgVwlhWCoaExqUCrtKBrU1qS0prUD2lOYVjsKexUZDSnsKxmLIYgyGLFqGc5URx9TnRRHg9wB8nLJYp5ORc7tOLrAke88GtIB8cKJrqkbbNA3AKVZCyyqmR6d6orx6Iqh1PFSg6nipCIEWUosqBClCCEWUqVBVCsiyCEKbIsghcb9NlVir6SH6KnMhHbLIfhGF2ay+fPSTV87t2q3RGOFv7Ebb/AIi5VWkupBSwVYFRo0FWCWCrAoGBWBSwVcKhgVgUsFXBQMaUxqUCrgoHNTGlJaUxpQPYU5pWOwprSqMphWQwrDY5ZDCgyg6wvuBK2Xo3hxVkj9ebit3vdcf+MrR1Mlon8LeOXxXsPRdB/Q1ElvWlEYO9rWAjzc9N8TXtkKULLKqvHoq2V2aIKnVAQdVKoEKUIBClCioUoUoIQpQghSiylAAL5braz9Iq6mcG4mnmmafqySOcPIhfSPKet/R9n1kw1ipp3t+0Izh87L5jpG2b5dwVGSCrgpYVgVFNCsClhXBVUwKwKWCrhBcK4KWCrAoGgqwKUCrgoHNKY0pLSrtKqMhpTGlIBV2lBlsKc0rEa5Oa5FFe/oAb3DwH+Qun+j6nwbMhPXJjl4hzi4eRC5LtKQ5AZkAm3b/kLuWxaXmaWCP2ImM8AAmsstCsoWRFlZihWaiKFCkoVEoQhRUoQhAKVCEEoUIQSEICEHjfS9Wc1sSoA1mfDAO0GQOd+FrlwSEdELrfp6rLU1FADnJNJMRvEbA33yrkwVFwrBUVgimBWBSwrBFMBVwUsKwKBgKsClgqQUDQVcFKBVgUDgUxpSGlXBVQ8FXaUkOV2lBkNKa1yxg5Xa5Ayij56vgj1DpoWEfVxAu8rrvbRYAbgAuJ+j6DntrxHqj52U8A0sHm8LtqmoEIQoIVmqqs1BQuzRiSyczxRdA3EEYgl3RdA3EEYgl3RdAzEFOIJaEF7hTdUSn1DBq4cBmgyAUYlr37RaNATxySJNoOPZwCDknpwrce1YIvmwUrHcHySPLh4NjXhGytPWPcuxcq+TlNWTGaWPFKQ0OkDnsNmiwvY20C8dX8gWAF0bp2+yHYXsPA2HvVK8kFcKajk9Wxk/0D3D2oi2TyBusGR0kZs8PYd0rSw/iCFZwVgVgtqndhTW1Y6we43SLWWCrArGbUt324hNZIDoQe9FNurAql1IKBoKsClAqwKBoKsClAqwKBwKYHJAKsCgyAVYvsCdwJSA5VqH2Y7hbxVR7b0OU96molI9SJjAftuJP/AGNXWMS576H6bDRTSfSTkA/Va1o9+Je9us76hmJGNKui6BmNWY5JumR6d6Ch1PFCg6lJkrI26uF9w6R8kD1K10m1G/NaT2nJY79oyHQhv2R+aDcpT6qNurhwHS9y0b5XO9ZxPE3UYkG1ftFvzWk8cljybQedLN4C/vWFdF0Q18znauJ4lYtRWxxgl72tAzNznbhqryNDmlrgC1wLXA6EHIhaep5N0zxkZo+sYJnuaOzA/E23cgtNymhteEGfO14nR2Habm/gFpqzlbKX4Iwxunyt4Aztc94sRwCbV8lHEjDKyRoGUU0bYs94fGMuFrLXVWxKlnRZCY4zmTRSmax67NJZh4gO4IrQ7erZ52ObK901s3NjLJIm2IsLh2Zud1+xeaiqZ4PkZpoi5zbuhlmhbe3qOtbTLVb7bEBYMJa5hOslRCInOz63Otc9xXn6lgFgBhjuScLi619SMgqNjDyvr2DOXnrNuWzwxSHWxu62KwsOvrK2UXLbFZstLE8kkXhkfGHWGZs4OAv1DuXkXm9hcNwswg6Yhc5a6m5UEAuccJbFiaXhubmt6rEjtPig9ido7GnJ5yB8JtiLjA02B0JdEcWdxoCqt2Fsuf5Csaw2vhdLzRAuB6s7QdSF42MZEXw9FxxX9cDRtuI81JcS0kZtBa+QOI+UJtlc9pQeun5CTgYopWvb1FzCAf22khaubk1Ws/3QeN8UjXeRsfJaqnqZIrc098ZvYyxOdGHu1ZjLd2evVftW4g5W18dmiZ0pb6zKhkdQXPvYgOcL23AFBrpoZYvXjli+2x7B5qkdW7qIPgV6ePl24C0lPDKMrvhe6Auvp0SXAWzF/ILIftnZUzg2eneyQ5E81FO0OvoJGkOOo0CDyzaw9Y8DZNbWN67jzXpDsPZM3yVU2JxF8JmdC5vYWzDonsVZ+QEtsUU2NhFwXx42kfbYbeSFaJtQ0/OHfknNcpn5K1rNGMkt9FIL+DrLXT0U8XykMzPrGN2H7wyTi1sgVYFaeKrJIAfc3sBe5J3WT21jgbGxI1ByKFbMFKrH9EDeVjsrR1g9xuqVE2O2G5Odh1lx0CqO7ejyn5rZNKOt7DMf7RxePJy9JiWt2fGIYYohpFGyMcGtA+CyhIsDIui6SHKwKBl0yLTvSU2LTvQVccytNK2MGzi1p44brdO1PFY9RRxyCz2Bw7QqNYaQdR8cwlup3jqvwKa7k+xucL5ITujcQ37unklmmrY9HRzt+u3m3/ebl5KBJBGoI45KLp3+kC3KaCWPeQOeZ5Z+SvFJTymzHMLvZacLvu6+SUY10Yllvodx7nBIfSvHVfqyIVQouVS9S+MjUEcRZULUAXlVLyoIKoSqKyuBFiLjrWkrth0ct8cEdzq5rebd4tzW3eVjSBB5Ks5CUr/k3SRnscJB4HNaao5CTMcHRyMltmWvHNm4OQIIcCOwroBjKkMI6zw6kK5LU8nq6MWdC7m8Rd0ML23trZlyPBa6paWdE4gLEXdbF2BwBvuGfh1LtRaFj1NPG8Fr2te06h7Q4FFcacRhsLWIa9wFmjF2X67FMLCwNyLbWka8tzAcBuFzbqzt2ZrpNVyWopARzWDO94iWkcBoPDqS/wD8/PG0iGse9tsIirGtniw26xbXT+aDnNrYTazuliPzX4tMjlbNVLbWJzNjcOADo3gm2d76WPUM+xeh2hySrBjdgjkuRlE4X7SGkAAdgsij2AySQMAraeUC5dPEHxXtmA5paQNQg89cAtcbG4xgXa8XuRZzeq9jlwyzT6Osex+Jj3xnQ82Sx2HqDSCLZ9S9bs/kSQ8mWT+i+jjxdIW3nTwXptmbApKexZG3F7bum/xOig85sis21I5gEjjDhbZ1ZHHKA3qJxXeT23XtKXnOabzzYjNbpvha+NrjfqaXG3UshmEKS5AgUzMWMNbj0x4Ritx1VaikikFpGMkG57Gv96y4IHyGzGl3aMmjvTWwRNcQ5xmkb60NN0sP23nJveQg85NyVo5TYQ4XHTmS5h+6MvJa9/IeSGvoAzE6OSYySh9nczFCWvJcRlncNA3le4ifI/oRDm29bKSz3n7c7hYfsgntW92bs/AwNIsBewxOeczc3c65JudVKLsF09kayGRAK1kCQxWwplkWVFLJsQy71RMj070FHanioQ7U8UIBSoQgCL65rFqdmQS+vG09wWWhBqTsVzfkZ5WbmudzjOFnXt3KhFZHq2OUb2ExP+I9y3KEg0g2qwZSskiPXzjCW/ebceKaxsEouzA7ticD7ltHMB1APELBqNjQPN8GF3tM6Lh3hBhP2cfmu7nD4rFlpJR83F9npfzWe7Zk7Pkp3EezMBKPHXzS3VNRH8pBjHtQOz+6780o1Eg3ix7ckkreDalO/J5wH2ahhj8zl5qz9mwvF25X0dG7L8kqPPFyWVuptin5jgexwLVr59nyt1Y629vSHkqMSyq4KSPFFu1ELsosrkKhKqoLlUqxarRQOebMa5x3NF7cdygUBuTGOPFbWl2E45yOwj2WdJ3joPNZ4/R6fIWD+oC8kp+PwUqtZDs+RwxOAjYBcuk6NgNTZQx8IF42GcfTTnmKa/YTm/8AZDlsIaWaWWSRgdEJWsY4zPdJZjb2DI74Gam5zv1rZ02x42nE+8j/AGpDiPduUo0jIJ58iXPZ7LQ6lpgPsg4395A7FtKXYTQ0CQgtHqxMAjhbwYMu/VbhrQNFZIFxQtaLNAA7BZMQhUSFKrdF0FlCi6EAmR6d6WmRad6CjtTxUIcczxUIJQhQglSoQgm6FCEEoUIQSgqLoQKmpo3jpNB4ha6Tk/Fe8RdC7fE4s8barbXQg0bqWtj9WRkzd0rbO+823uKV/pd7Mp6eVm90Vpm/A+S9DdQ5oOoB4qDSMrKSoyxRPd7LxhkHc6xCTWbKgFvlGX62NfK0cQAbLZVexqeUdKNp7gte7k/JH/s9RLHuYXY2fddcKjBdsNxALHse0i4Ju2480tuxpb6MHaXfkthzlfH68cU49phdC/4g+Sp+nVRybSEE9cknRHcBn5JSKwbHYM5DjO4dFv5qztpRM6ELeccMsEAGEHtdoPMqzNizTZ1MhLfomdCPw6++63FJQRxABrQLdinRqY6Sqm9d3MsPzIr4iO1+vhZbKi2VFEOi0X63HMk71nAISAAUqEXVAhF1F0EoUIugshVupuglCrdF0FkyPTvSbpsRy70FygKUIIClCEAhCEAhCEAhCEAhCEAhCEAhCEAhCEAhShBCEIQCgoQgEIQgFAUoQCEIQChShAKEIQCs1Sh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AutoShape 8" descr="data:image/jpeg;base64,/9j/4AAQSkZJRgABAQAAAQABAAD/2wCEAAkGBw8PDQ8QDxAPDw0PDw8NDQ0MDw8MDg0NFBEWFhQRFBQYHCggGBolHBQUITEhJSkrLi4uFx8zODQsNygtLisBCgoKDg0NFA8PFCwcFBwrLCwsLCwrLCwsLCwsNzcrNzcrLCwsNywrLCwrKyssKyssLCwrKysrLCsrLCsrKysrK//AABEIALEBHAMBIgACEQEDEQH/xAAcAAACAgMBAQAAAAAAAAAAAAAAAwECBAUHBgj/xABMEAABAwIDAwgFCAYGCwEAAAABAAIDBBESITEFUXEGEyJBYYGRoQcyUrHBM0JTYnKSotEUVIKUw+EjRIPC0/AVFzRDhJOksrPS4hb/xAAWAQEBAQAAAAAAAAAAAAAAAAAAAQL/xAAYEQEBAQEBAAAAAAAAAAAAAAAAEQEhMf/aAAwDAQACEQMRAD8A7ISbnPrUXO8oOp4oVE3O9Tc7yoQiJue1TcqAhBNyi6hCCbouoQgm6LqEIJui5QhB5zldyyp9mc2JRJLNKC5kMNsWAZF7iSABfLec9xt5wel+l66Wq7nQn+8vIek6p57bczdRDHDB3CPGfxSOXneYZu96LHUh6X6P9WrP+nP8RXb6XaL9XrR+zTn+KuVfo7N3mVP6Mzd5lOLHWB6WqD6Gt+5B/iq49K+z/o6wcY4f8RclFKzcfEqRSs7fFOJHXR6U9nezVjjEz4PVh6UNm76n/k//AEuRCkZ2+KsKNv1vEfkhHXh6Tdme3UD+wf8ABWHpK2Z9JP8Au835LkQom73eI/JWFC3e7yQjro9JGy/pph/w1R8Gq3+sfZf08v7rV/8AouSCgb7R8lcbPHtHwCEdaHpE2V+sSfulZ/hqw9IGyz/WX99LWD+GuTt2cPaPh/NMbs36/wCH+aswjq45d7M/WXfu9WP4asOW+zf1rxhqR/cXLG7L+v8Ah/mmDZZ9v8P80hHUhyz2cf603vZMPe1XHK7Z5/rTPCQfBcvZss+2Pun80x+zi1pdiGQvoc0hHYaWrZKwSRSNkjd6r43B7T3hNud5XjfRuDzVR7HOiw+vgbc+GHwXsVEFzvKZGTbvS0yLTvRVDqeKEHUoREoQhBIQhCAQhCAQhCAQhSoBAQsTa9WIKWomOQhgll+4wu+Co+fNsVXP7RrZtQ+omLT9XnCG+QCSsaiHRJOpOZ35LJU1vFgpCqFIQXCsFQKwQXCuFQK7VQxqY1LCu1A1qa1KaUxqBzQnMSWJzFQ9icxJYnMQOYqV7rRfacB8fgmMWLtWSwbuGJx/z4phvj3nIODDQh3XJJI89zi0eTQvRLB2BTc1RwMOrYmB32g0AnxCz1lhCZFp3pabHp3opZ1PFCk6nigIgUhCFQIUoQQhShBCmyEIBCLKVAWXlfShV81sWr3yCOAdokla134cS9Uucem+qw0VLEDYyVJkI3tjicPfI1VXKqYWaPFNVG5AcFa6jS4VgqBWCC4VgqBWCBgVwlhWCoaExqUCrtKBrU1qS0prUD2lOYVjsKexUZDSnsKxmLIYgyGLFqGc5URx9TnRRHg9wB8nLJYp5ORc7tOLrAke88GtIB8cKJrqkbbNA3AKVZCyyqmR6d6orx6Iqh1PFSg6nipCIEWUosqBClCCEWUqVBVCsiyCEKbIsghcb9NlVir6SH6KnMhHbLIfhGF2ay+fPSTV87t2q3RGOFv7Ebb/AIi5VWkupBSwVYFRo0FWCWCrAoGBWBSwVcKhgVgUsFXBQMaUxqUCrgoHNTGlJaUxpQPYU5pWOwprSqMphWQwrDY5ZDCgyg6wvuBK2Xo3hxVkj9ebit3vdcf+MrR1Mlon8LeOXxXsPRdB/Q1ElvWlEYO9rWAjzc9N8TXtkKULLKqvHoq2V2aIKnVAQdVKoEKUIBClCioUoUoIQpQghSiylAAL5braz9Iq6mcG4mnmmafqySOcPIhfSPKet/R9n1kw1ipp3t+0Izh87L5jpG2b5dwVGSCrgpYVgVFNCsClhXBVUwKwKWCrhBcK4KWCrAoGgqwKUCrgoHNKY0pLSrtKqMhpTGlIBV2lBlsKc0rEa5Oa5FFe/oAb3DwH+Qun+j6nwbMhPXJjl4hzi4eRC5LtKQ5AZkAm3b/kLuWxaXmaWCP2ImM8AAmsstCsoWRFlZihWaiKFCkoVEoQhRUoQhAKVCEEoUIQSEICEHjfS9Wc1sSoA1mfDAO0GQOd+FrlwSEdELrfp6rLU1FADnJNJMRvEbA33yrkwVFwrBUVgimBWBSwrBFMBVwUsKwKBgKsClgqQUDQVcFKBVgUDgUxpSGlXBVQ8FXaUkOV2lBkNKa1yxg5Xa5Ayij56vgj1DpoWEfVxAu8rrvbRYAbgAuJ+j6DntrxHqj52U8A0sHm8LtqmoEIQoIVmqqs1BQuzRiSyczxRdA3EEYgl3RdA3EEYgl3RdAzEFOIJaEF7hTdUSn1DBq4cBmgyAUYlr37RaNATxySJNoOPZwCDknpwrce1YIvmwUrHcHySPLh4NjXhGytPWPcuxcq+TlNWTGaWPFKQ0OkDnsNmiwvY20C8dX8gWAF0bp2+yHYXsPA2HvVK8kFcKajk9Wxk/0D3D2oi2TyBusGR0kZs8PYd0rSw/iCFZwVgVgtqndhTW1Y6we43SLWWCrArGbUt324hNZIDoQe9FNurAql1IKBoKsClAqwKBoKsClAqwKBwKYHJAKsCgyAVYvsCdwJSA5VqH2Y7hbxVR7b0OU96molI9SJjAftuJP/AGNXWMS576H6bDRTSfSTkA/Va1o9+Je9us76hmJGNKui6BmNWY5JumR6d6Ch1PFCg6lJkrI26uF9w6R8kD1K10m1G/NaT2nJY79oyHQhv2R+aDcpT6qNurhwHS9y0b5XO9ZxPE3UYkG1ftFvzWk8cljybQedLN4C/vWFdF0Q18znauJ4lYtRWxxgl72tAzNznbhqryNDmlrgC1wLXA6EHIhaep5N0zxkZo+sYJnuaOzA/E23cgtNymhteEGfO14nR2Habm/gFpqzlbKX4Iwxunyt4Aztc94sRwCbV8lHEjDKyRoGUU0bYs94fGMuFrLXVWxKlnRZCY4zmTRSmax67NJZh4gO4IrQ7erZ52ObK901s3NjLJIm2IsLh2Zud1+xeaiqZ4PkZpoi5zbuhlmhbe3qOtbTLVb7bEBYMJa5hOslRCInOz63Otc9xXn6lgFgBhjuScLi619SMgqNjDyvr2DOXnrNuWzwxSHWxu62KwsOvrK2UXLbFZstLE8kkXhkfGHWGZs4OAv1DuXkXm9hcNwswg6Yhc5a6m5UEAuccJbFiaXhubmt6rEjtPig9ido7GnJ5yB8JtiLjA02B0JdEcWdxoCqt2Fsuf5Csaw2vhdLzRAuB6s7QdSF42MZEXw9FxxX9cDRtuI81JcS0kZtBa+QOI+UJtlc9pQeun5CTgYopWvb1FzCAf22khaubk1Ws/3QeN8UjXeRsfJaqnqZIrc098ZvYyxOdGHu1ZjLd2evVftW4g5W18dmiZ0pb6zKhkdQXPvYgOcL23AFBrpoZYvXjli+2x7B5qkdW7qIPgV6ePl24C0lPDKMrvhe6Auvp0SXAWzF/ILIftnZUzg2eneyQ5E81FO0OvoJGkOOo0CDyzaw9Y8DZNbWN67jzXpDsPZM3yVU2JxF8JmdC5vYWzDonsVZ+QEtsUU2NhFwXx42kfbYbeSFaJtQ0/OHfknNcpn5K1rNGMkt9FIL+DrLXT0U8XykMzPrGN2H7wyTi1sgVYFaeKrJIAfc3sBe5J3WT21jgbGxI1ByKFbMFKrH9EDeVjsrR1g9xuqVE2O2G5Odh1lx0CqO7ejyn5rZNKOt7DMf7RxePJy9JiWt2fGIYYohpFGyMcGtA+CyhIsDIui6SHKwKBl0yLTvSU2LTvQVccytNK2MGzi1p44brdO1PFY9RRxyCz2Bw7QqNYaQdR8cwlup3jqvwKa7k+xucL5ITujcQ37unklmmrY9HRzt+u3m3/ebl5KBJBGoI45KLp3+kC3KaCWPeQOeZ5Z+SvFJTymzHMLvZacLvu6+SUY10Yllvodx7nBIfSvHVfqyIVQouVS9S+MjUEcRZULUAXlVLyoIKoSqKyuBFiLjrWkrth0ct8cEdzq5rebd4tzW3eVjSBB5Ks5CUr/k3SRnscJB4HNaao5CTMcHRyMltmWvHNm4OQIIcCOwroBjKkMI6zw6kK5LU8nq6MWdC7m8Rd0ML23trZlyPBa6paWdE4gLEXdbF2BwBvuGfh1LtRaFj1NPG8Fr2te06h7Q4FFcacRhsLWIa9wFmjF2X67FMLCwNyLbWka8tzAcBuFzbqzt2ZrpNVyWopARzWDO94iWkcBoPDqS/wD8/PG0iGse9tsIirGtniw26xbXT+aDnNrYTazuliPzX4tMjlbNVLbWJzNjcOADo3gm2d76WPUM+xeh2hySrBjdgjkuRlE4X7SGkAAdgsij2AySQMAraeUC5dPEHxXtmA5paQNQg89cAtcbG4xgXa8XuRZzeq9jlwyzT6Osex+Jj3xnQ82Sx2HqDSCLZ9S9bs/kSQ8mWT+i+jjxdIW3nTwXptmbApKexZG3F7bum/xOig85sis21I5gEjjDhbZ1ZHHKA3qJxXeT23XtKXnOabzzYjNbpvha+NrjfqaXG3UshmEKS5AgUzMWMNbj0x4Ritx1VaikikFpGMkG57Gv96y4IHyGzGl3aMmjvTWwRNcQ5xmkb60NN0sP23nJveQg85NyVo5TYQ4XHTmS5h+6MvJa9/IeSGvoAzE6OSYySh9nczFCWvJcRlncNA3le4ifI/oRDm29bKSz3n7c7hYfsgntW92bs/AwNIsBewxOeczc3c65JudVKLsF09kayGRAK1kCQxWwplkWVFLJsQy71RMj070FHanioQ7U8UIBSoQgCL65rFqdmQS+vG09wWWhBqTsVzfkZ5WbmudzjOFnXt3KhFZHq2OUb2ExP+I9y3KEg0g2qwZSskiPXzjCW/ebceKaxsEouzA7ticD7ltHMB1APELBqNjQPN8GF3tM6Lh3hBhP2cfmu7nD4rFlpJR83F9npfzWe7Zk7Pkp3EezMBKPHXzS3VNRH8pBjHtQOz+6780o1Eg3ix7ckkreDalO/J5wH2ahhj8zl5qz9mwvF25X0dG7L8kqPPFyWVuptin5jgexwLVr59nyt1Y629vSHkqMSyq4KSPFFu1ELsosrkKhKqoLlUqxarRQOebMa5x3NF7cdygUBuTGOPFbWl2E45yOwj2WdJ3joPNZ4/R6fIWD+oC8kp+PwUqtZDs+RwxOAjYBcuk6NgNTZQx8IF42GcfTTnmKa/YTm/8AZDlsIaWaWWSRgdEJWsY4zPdJZjb2DI74Gam5zv1rZ02x42nE+8j/AGpDiPduUo0jIJ58iXPZ7LQ6lpgPsg4395A7FtKXYTQ0CQgtHqxMAjhbwYMu/VbhrQNFZIFxQtaLNAA7BZMQhUSFKrdF0FlCi6EAmR6d6WmRad6CjtTxUIcczxUIJQhQglSoQgm6FCEEoUIQSgqLoQKmpo3jpNB4ha6Tk/Fe8RdC7fE4s8barbXQg0bqWtj9WRkzd0rbO+823uKV/pd7Mp6eVm90Vpm/A+S9DdQ5oOoB4qDSMrKSoyxRPd7LxhkHc6xCTWbKgFvlGX62NfK0cQAbLZVexqeUdKNp7gte7k/JH/s9RLHuYXY2fddcKjBdsNxALHse0i4Ju2480tuxpb6MHaXfkthzlfH68cU49phdC/4g+Sp+nVRybSEE9cknRHcBn5JSKwbHYM5DjO4dFv5qztpRM6ELeccMsEAGEHtdoPMqzNizTZ1MhLfomdCPw6++63FJQRxABrQLdinRqY6Sqm9d3MsPzIr4iO1+vhZbKi2VFEOi0X63HMk71nAISAAUqEXVAhF1F0EoUIugshVupuglCrdF0FkyPTvSbpsRy70FygKUIIClCEAhCEAhCEAhCEAhCEAhCEAhCEAhCEAhShBCEIQCgoQgEIQgFAUoQCEIQChShAKEIQCs1Sh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34" name="Picture 10" descr="http://cdn.arstechnica.net/wp-content/uploads/2012/08/Acer-Aspire-A5560-74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8778" y="357536"/>
            <a:ext cx="2142652" cy="16060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destination-innovation.com/articles/wp-content/uploads/2012/08/dri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4074" y="1663146"/>
            <a:ext cx="1125708" cy="11257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toysrus.com/graphics/product_images/pTRU1-12579780d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096" y="2081467"/>
            <a:ext cx="1166957" cy="116695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6" descr="data:image/jpeg;base64,/9j/4AAQSkZJRgABAQAAAQABAAD/2wCEAAkGBhQRERUUExQWFBUVGBsXGRgYGBocGhwWHR0aGxkWFxkZGygeHBojHBoXHy8gIycpLCwsGiAxNjIqNSYrLCkBCQoKDgwOGg8PGi8lHyUqKSkqLS4sLCwsLS0sLCkpLywsLCwsKSwsLCwsLCwsKiksLCwsLCwsLCkqLCwpLCwpLf/AABEIAOEA4AMBIgACEQEDEQH/xAAcAAEAAwEBAQEBAAAAAAAAAAAABQYHBAMBAgj/xABNEAACAQIEAwUDBgkICQUBAAABAgMAEQQSITEFBkEHEyJRYTJxgRQjQlKRoUNTYoKSorHB0hUWcpOywtHwJDNEVHODo9PjY2TD4fEI/8QAGQEBAAMBAQAAAAAAAAAAAAAAAAEDBAIF/8QAKBEAAwACAgECBQUBAAAAAAAAAAECAxESITEEQSJRYXGhMoGxwfDh/9oADAMBAAIRAxEAPwDcaUpQClKUApSlAKUpQClKUAqj859o3yVzDh1WSVfbLXyL+TZSCzeeot79BP8ANXMS4OAudXa6xqNbvYkX/JFrk+XqQKxcTuTcxqxJuS2a5J1JPj3JuaEEhiO0XiTuSswS50RIUI10AGcMx+Jqa4hzRj8NEC+JWR2ItZIwAba6qNRUTwPha4uQxPEqgLna2bUAgBdWOhJv+aRUJzByzCs5RYlOUAbE+ZG58iKz1XLIsaf1ZbK1HJkq/aBxI/7Qo9yR15nnriX+8/qJVd/m3F+JT9Gvn82ovxKfZWkqLbwrmfik8gQYkjqT3a6AfD3fbXfxjnXHYY9332Z7AlmRLa9bBdb2Onu1qG5R5DikzShAhVsoylh0BN7HXcb+VccbgFy6GQl2IYPbwZjkFip2XKKyqueVrfS/ku1xjfuyRbtJ4j+OX4Rp++Or52ddoIx6mKXTEIuY2FldL2DDXQ6rceunpl+Kmjyt80w0OveD/t1Hchc2rg+ILIwNheOT0QkAsP6JAPrY1qKT+l6V8Br7UEilKUApSlAKUpQClKUApSlAKUpQClKUApSuPjPEPk+Hlm37qN3t55VJt91AZpzhxxJ8a4ZvBB80o/K3lb9Ky/metR64yCqV7RJM8RYkknvBqx1J18zc1+1iB/DQ/wBan+NScmoco4+BJcTIXRRljRbkC+UM7H7XA+FVXEcwYYyyl3FzI32A5V/VArkj7N4ZcC2MlzMzKWWzEDKDlS1tPFoevtVCLyRD+J/Wk/iqjHp3VfsW11KRZ147g/r16DjuD+v91VY8jQ/if1pP468peRYgP9WfgzfvNXlZrnAsfFHw2SRWF2WWRR1sSxU29Ft9lVnBpCEUMwvYXqs8xdnCcPhjmLSZu9RAC4tdm1FrbABvsrkKMPpp/Wx/xVRh090izJ1pFv4hBA0bgML5Tb32rJPlL94drZiNhexNWhi310/rE/iqrSlc5GU3v59TrV5Wf1dynju+wWGkvfNEl/6QUBvvBqWqi9jWO7zhqr+KkdPgbP8A3zV6qCRSlKAUpSgFKUoBSlKAUpSgFKUoBSlKAVkXaLzn3s8mFWQrAgMcgUD5xj7YY75R7NvMN6VovNvG/kmEklFs4GVL9ZG0X4A6n0BrDo+GQWu8hLHUnzPUmhDI9eHYTy/VFfJ8HhFRmAuQpIGVbXtpf0va9SnyDCjd2ru/mEcVERAjnNYXbwLluM1mYeV9gaOkvISbP3xPnuJeEQRxuVGSJVGly0eU2ICnKLodTfp51Sxz1L+MI/5n/jq+YfsAibWWV0Pkjh/vMSfsqK5n7MuH8OfDo/yuc4higyyRJlsUFyDGb+2PsqiLmek9llJvsrP8/Jvxp/rB/wBqvXCc/SGWPvZG7vvEL+IHwhgTp3YOwqxcvdmPDsfPioYzi4jhnKZzJEwfxulwO6FtYyd+tSmK/wD58hA+bmkY+TMq/eIm/ZXTzT4ZChn3n/mGHHdzFJ4o1ZpNNiQuVW2A+k2lyPfVZ/k7Bf5jSu0dmrYRmLJIqW1YMJbm5tbIilRYncV4Dh+HP4X/AD9tTiSU6T2Mm2960eX8m4Lz/wCmtVfivDlWY5Ddeh9BYD7rVbW4VB0lqD4phADYG4GoNWnBq3YLKfk+ITykVv0lI/uVqVY92EyZZcSl/aRG/RZh/erYagkUpSgFKUoBSlKAUpSgFKUoBSlKAUpXhjZcsbtmC2UnMemm9uvuoDHO0TmlsTJIM1sPDIUQaeKRAVke9rnUlRra3xqr8A4LNjW+aWyA2aRrhB6Dqx9B8bVJ8v8AKZx7Izk/JIRkU7GZgbu48gzljm8iAOpGg4/iGHwEAaQrFGvhVVGpPRI0GrMfIe821NZM3qNPhHbLoxb+KvBA8j8PwpeZRGxnw8hjfvbFvyXRRcKrWNtzpuasXGOfsHgjllmBk/FoC8nuKr7P51qy3i3N0mJlcRgYVZRcrGQJ5VVdDLKLGwUaIpAtcXaxqu4jBSoZVjyQqliGGgZTuS7eIN7JsALi+p0vC9O6fKmHkSWkabj+2eT8BgiF6PiJVjH6K3/tVAYzn3FYt4y8PDmZW+bvFJKVYlbZTm0Nwuw6CqIcfh43V8zzNlysF2JylGOd9TmBJ9CdPRBzNayRwi5bTM5PiNh5W8vs1rQsUL2KnTZoOE53xOFZmji4epk8TnupIi27XJVzr4ifEOpqbwPbM/4fBEgbvhpUl+OTRh8TWd8zcZnw85XE4RI2eO4RZCbKQUJBBO5Vjrrr5WqEXisEgRWEkJBJLCzatlF9AG2UbUeKH7BU0b1gOf8AB43SGYZ/xbXR/wBFt/zb1Ueezh1yloyZZGCL3dg5PUm+hA/K8wNL1n00JmEkgKToGGQA/OLmY2Bc+NQqg6tm6epE0uLkwxUysMSqZsuaxmQADNkb2jZSCQwGltV2rK/TOa5Sy+cqa1Ry8a4dNh9dHT64/vDofu9aiYcYxcBtm8PxO332rRMBjY8QmdCHRtD+9WB2PoarfM/KRiUyxA939Jeqeo/I/Z7tu8PqNvjfkZMOlynwWzsYnA4g4BurwvlPudD19xrbawDscY/ykhvoyy6eXhBZfgwuPQjzrf61mcUpSgFKUoBSlKAUpSgFKUoBSlKAVnvNfEDxDEHBRMRBHY4hx1B2iB82sfcoJ+ktWLnfmD5HhWcXMjeBANyx0AHrcgD1Iql8Iw2KwTxoYUlhls00qtZ0mNzJJIGNu6UAKLbKg1GgNGa3K0vJZjnb2yW4zxeHh+G7xxlRAERFsCzfRjQeenwAJ6ViHMPM8mIxHeTsO8bRFsWSCMnou5Ntbbnc+VSnOfMMmOmadUZoYgVw6hb+E2LTsvqLNY9Mg2BqtyS/JYyc4laU54yQbrfQykMMyudiNjb6VgajBh4Lb8k5L5P6HxnGGuZbSYgNnUq2oJ0u7g3IIswHS3TMalcVy9NjcA2PM3fOhAeMLbIiKEJa2hcKEN9youSTVLZiSSdSdST51fOynmxcLM0E7AQTjUsRlVwNzfQAjQ/CrclOZ3JxKTemUjD4dnYKoux0A/zsOt9gKs2B5XRchZ2dyQRkKog13EjKxa29wgFgSCw1MhheFYdJZDE2eJ3ORrfgr2VbNuMwa/mEU6g5W6MdGcuYE6Xa9zo1hcjyOi/YKlfEtkP4ehzdwczzs0skzPmZFJYOQoIZUCsiFtHvoxIuRqbXpPEeFPCRezKfZdfZNrXGuoIuLggHUHYgm1cWnb5VPYnwzSga7Xdr28tzt76+dwJYzGxuWsNdgbnI9zuwY6/ks+pLNUT1KZL86OTkjkh8bnkZzBCoYd7/AOpYWXfazAnpbS9zXhNx4TyP30maUFhHPaya6Z8mgQkDQgC172uL1aub+asPBwyHB4KQMHW0jDRgoPiDjdXdySQfPyArMCaRTrbaFJIteDxkmEnBUr31gZIx7Eg10FtO9tY+HTUgagg6zy7xCPFRLJGbqwsQdweqsPMf50NYrwnG94vcMQrEZYpDut/wd/oqx0zdNtjarPyrxs4TEkls0ZITEZQQqufZnAIFhcMCbDYnYqKz+qw855T5X5LsOTi9PwTHFMHJwbGx4mDSFmuAb5VaxzRt+TlJ9ct7aqDV35S58xOOiLSvHAYm+cCDU3Jyi7FrJoRpqbbjrGcTGIx8kmF+TZMMLhp5DqXAujwKNwGym+txcHLtWd8Exr4PFqXX2G7iZN/DewYDqVINj+SvnXMXd4mk/iSFTM3v2P6W4LxMTxBhvsff5+47/d0rvqC5XwVkEoa6yKGW2xU2Ib7Nveana04nTlOl2VWkqehSlKsOBSlKAUpSgFKUoBSlKAz/AIuflvGEi3iwSd63l3zaIPhqfegqJ7WeLmHCrh0NpMWxj9RELd4fjdU9zmrByVwySNsXNMpSSfEubG1+7XRNumrEe+ss7VeKGXiE9tRh41gX+mwzOR6/OW/MFZNc8v2Ld8YK/wAI4mVLuEieCPXX2lCkEXUeKznW4tYnRhqD7cI5HPFIZJ4pkWbO1oCSQkX0FZj4gegJvcW63qAx7KmGQKpVpmuwJuMqaC2lwC2tteutcXCuMTYWQSQSNE46qdx5MNmHoQRWqt6+HyVLW+xxjgc2Ek7ueNo29diPNSNCPdXDV35g5xxfFoYYTCLq92ZAfnHNlSwOxuSLAm5YbaCuDgHIUuJcoXWFiodMwuHHUXB0NiGtbUa7CuZpqd30dNLepJLgU4OHjAjDsU01a4ymTNYKRe1i3u1IIr0bEPFIoZL2KkqdiM2xt6gr6G4IuCK+pwLFcNukyhVJOSUZTH4rBo3Lr4M2VbMwsGXyZiPaPGyJJmFizaFCmUoA4kDMoIs/eXk62sG1BFTNJrRDT3skOI8REmLmtDACjOpaSIOzZXYZiTp00FtANz0/OIzFSHhiufCrKgSxbKALRWDWOtyNDpe+lfrmHEyfKpY5MqhZDZxcWWxZQSTsM5v5EsRfQV14Tg8+JUxoAjN4SxWwiVlALFdw+T2IhY7OciqpPEzMyvsdVTdMyloGnnKxKztI7ZVUEk3JIAA1OlTuM5IbDxr35JxEvhiw0Xjcn6zkXAUeS3vtcakaDxDE4LgMGSJRJiHXrYu3rIR7Md/oiw6eIjMM94Fz/Ph8a2Le0zSKyuraAg7AfVCkLoOgI61zyqv0eF+SdJfqJzh/ZE6x97jJ0wyZWO4OUgXXO/sjrtfa2hOnPg+MZoMwjQhD3c7GTwNe+aWz2uXTwhUKkgW1BsK7zJzfice+ad7geyg0Rfcvn6nWvnLDqzvE98sqEaWvmXxLqQbbEXsd9qtjlr4vJxWt9G09m/FjNhe7c3kw7d0x81AvG3xXS/mpqt9o/Djh8dFiEAtMADcAr3iZbEqRY3+bNjobNXn2W44DHBBcLiImSxN/HF4kuQBc93n1sPdV27VeBGThzsou8TLIv9k/c1/hXnKHi9R14f8Af/TS654+/JfuXeKLicLDMoADopsNlNrMvwII+FSNULsd4hnwbx3/ANXJdf6EirILfnM9X2vTMopSlAKUpQClKUApSlAKUpQFc/nBhkl7l54lmdzaMuoclmOWyk310tX888axPey4iTNl7zFStmObQB2y6qCdiNh5eVaZxDDseNxN8hd7PD/pIafLYEakIO78J+sbaa61m+CxixjxIzfOyiyBWa4KkkBlO9iNLaX32NGKdNs7tkBzNKTKili+SJBfxG5IzE3bU77mvPgHDBNLZzZF1Y6/Zpr9lWGPiWEgx0rYvC50MaBYxdsr5U8XzrZujaX67AVzclKrmVCFuRcFpBGoA1JLkWGgNaCsm5LqgyWAU6WAt5W+qy+hFt7b1wnjswkEga7i9iQNzpmIFrtYAXa/TyFSsEmGhkBd3xABuYoUJTKNw0kuUsB1sgB8wK8eJ4VJZmkhj7pDYZCuU3GjNkGi3Olh5a6m1cctvWujrWlvZfeX+bYcXGsc+QO4sV3Um2qi+5t9HU++zWr/ADH2fyROkmDYPEGBMDhXyrcX7kuDlGt8oI9PKqhxp0XDPZSrXWxz38WmtrC2tjUtyN2mOXjw+Ku+ZgiSjVsxNlDj6Wp9rfXW9yaz5cdQuUd/78/yWY2m9MmeDcs4nEYvESyv3MInkylVUTOodgpEpBeNLDcEE9B9ISXMnMLYeIwYCNMwBuxZFSNdSWszXOoYknS4JYsb3q3OHPDyYkYTDSiFRIUeQj6QNsu2i5gb23v5VEOcatljxWHZbHrh16kWysPj7mF7a25iLuU3r7HVOZp6IXE8uYuZnlcq5NndzNGbAqWDO2ewBA0J02A3ArixXLs8ZUFAzMxTLGyyESDeNghJVx5H18jayNDxHKG72ALmy37zCgE5SoXybwuRY30ceddOEhxCYmN8ZNEbNIuUPH7bxyhi4S3iJQISwJJsL1qXL6FL0VE8t4r/AHaf+qf+GvHhExSeJhpZ1/aP3VuWJ4jEZJGzoiXky+LQr4ghNyEUDwnSNWUgXc2Ytl0PFsCcEsXcE4wyg99YWK94DbNmuPBp7NdEFn4QzRcQwjl8xGKRb3J0f5rLcjybppWwcexMM+HngE0Zdo3XKHUsCFJPhBvcWvb0rKe/jbEwBVIJxWHAHtZT38RsX3YgBhc+mxvXrwdIP5ZmK4TEJJnxZ71pbx3yTXbJ3A0bWwz6ZhvWfNO3v6HcM0PgnGpoYY4zZgqoq+HQKFUAGwNyNzcj4VccDjBKgYC3S3qKoUK3kj1Btb6XS3krW+63pVy5dJMIJ6m/3CuMN06ab9i3LMqU0SdKUrWZxSlKAUpSgFKUoBSlfDQEPgcUkiFo2V1zPZlIIPiOxGlfzhzPhTFiMXETlEeLfXXRHLkGw1tYr9prY+RMR3EmOwjHWHEFl/4b7fepP51UHtS4TbHswGmLh0/4sdgfiQIftNZMb45XJbS3OzPeYFBaJwxYNEBe1vEpKn91c/CeJth5A6/H/wCvUdD0qVxsTS4PNkVBE2ZbAi8beF8uYlms1rm5pylyRPxB7JZIx7UjXt7lA1dvQbaXIvetbaS2yrWyY4ZiQWV4XuznKQQWKgldct7u19beg9o6iRmYo2aRlXQm4uB5gamzLuAwtqDfbWJ575bwmASJMPOz4gEiUZtSCLhvDoliLZdd9zaqXJMzbsT7yaibVLaFS09Mm+YeMnEMsUd2ANh1LMdAFFrka6D10A6yXK/KbLisO0sioyyocguzXVgcrMPApuALZiwJAK30rn5TwFh3pOUm4DbWXVbA9C5zC/QKdgxIsEmeHuZguinNHdfCcpF1FraAja9wSepqK3SaRK6ZF8ycnFsRO4lQF5pSFYae1mClkLZWysDZwuhvfe0LhGTCM0eKw2dtwbj2TbY6qysAbML+1cEkCrMMdLjJrxpHGyZ3ZgWVEDElpZCzFVsTmzbk23soHNxTBJNCyK4kyk92wUqQ3mFOqxyEFcp1uVay3sYXwpIl9si/5xYUiNWwhdUIIUyEAa3ZRbcMRqTqwa1xYGq0xuaVYeReCYfF4ru8VMIUKnLrYtJsqBjoNTfXe1utdU1K2zlLb0V2u7gcGfERC9vGCT5Aak/YKsnN/ZhicDd1+eh+uo8QG/jTcadRp7qi+W8OVWXEZM4Rcg0JF23Y5SCAF63Fsw12pNK1tEtNPTLzyihxHEcGM2cCYyXuxGSNGk+mAfbC9Nz61sfNnEe4wU8h1yxmwvuT4QPiSKzbsi4cBiZZiLCGMRAb2kkIkkAPXKoQfnVNdsXGLYJYVPincD4Lr/aMY+NY8rVZVJbK1Oyx8H4A0iRy5l1CstmJ0sCMwt7XQ61bMLhhGoUbD9p1J+2qp2U8P7rhym1u9d5B/RJyofiiqfjVwrTGOYe0cVbryKUpVhwKUpQClKUApSlAKUpQGZ85RnBcWhxO0WKTuZD0DiwUn/p/rVEdoUKzwhAyjEKTLCtxmYqDnVRvqmYe/LWjc68tjH4OSH6Vs0Z8pBe2vQHVSfJjWS8BSN3eWRD8rQhJc+6soygqD7N7G/k2YVi9RPGlkNGJ7XArGCXCxKZ5VzZzcrnKhlZAxjOQ3sTY3FyA4v7JqNx3MuMwcIwaSFIrl0YCzmN9QAx1C7nTW5OtrVL8x8O7mQkXEUrXBH4Ka5NwPIkkj3uvUVBFFkXuJSTMWJRjspa1gW1LiQm/pcaknw65pZJ2UVLl6K2zEkk6k6n3+dfY4SxsoLHyAJOgudB6AmvXGYN4naORcrKbEf53HrWldlXD4sNh5uIzMPCGVPNVHtt72PgHoG+tTJfCdiZ5PRE8HmjGF1Xxd0uU5Qbk3HtbplfM9x7R8J6V68I4yqSBJfFh3Yd6hGYWtYOBuGGniXW1xrtUbgePfKJZCUUMzMyplBGUnN4V9lmU3axFmzMegI68PZEymJZRIbqQTmIFlGU2OhJYW3JvtYXJcp0yW9PaJDmWeORhHg7DDCzOI1yo031trtYWtfQX01rn4dh1CsDkuSgS4OYPnUqV8Ox8SmzDe5uBY98mIKyGIwRKxB9jYswY3Q21BLMFFyt8tjdc1RXGeIiGLOMoZr92QBctqLj6yIdS31gqgkA2KVE6Qb5Vso2JTxEgeEk5T5i/SvGta5ow0fFOEw4uJVWWAZGRQBYqBnRQOlrMAOmWsnRCSABcnQAdT6VGO+a+3QqdFq5Y5+x0BWKJu9BBREcZspbqh3FrA2vbTapjB4TDtEGVmZoNXs+YvOTlsui37w7CzbgZgPar+A4b3WaNT/pZ0tuEGgZcw9l7XJbYAHW9r33kzgfeOs7eKNCWRiAO9m2bEEeQ2Xz1OuhPOW5xQ6JiHdaLjypw/wCS4ZYyQZCS8hHWVtX+z2R6AVQ+aOIjHcSSPvFSOMiIOxAUEnxOSTbQ3P8Ayx51I8zYePhxfEQSSJJPmHchro0jby2OoK3J06lRpsaxyVwIYvEnvb9zFrIdfE52S/lpYnyF/pXrDgSneen1/Zpy7esaR/TODwyxRpGgsiKFUeSgAAfYBXtURy9ji6ldCqABWHUeXlpbpUvXoxSpckZKXF6FKUrogUpSgFKUoBSlKAUpSgFZj2mcrNC54hhlvYWxCD6SafOe8aX9wP1r6dUdzFE74TELFbvGikCXAIzFTYEHQ6+dQ0mtMlPT2jG0MeJi6PG4sQfvB8iD9hFVPjHA3w9izMEFxHiBuma4KSkbA3Izdb30N7+PDuNNhZbr4o21K30I8wfP1+300rg2KixUeZCHU6MpAuL7q6n/APD61575+mra7RqXHMvqZdBgGlUYeWMkqGbvtfCLHIqFQcyabEXLMBYWF/bjMuI7j5GJFkwsErASolmsCQveIhJtfxdT1JJFWXDcuCfvZOHk5Y5Gj7qX/VlhYloJLmw1tZgRqfZqpcSwEkDFWMmFkLF8soIDMdMyyi+cb21bdtdTW2Mk317/ACM1Q5IGLhkhJMXzmWxvGTob6aGzA39NNKnOFcfmM8cckQMrOqh7vDJnJChmK+Em+7MhbTc2r1nDOzNLAsi2OSwDHoAC6a6C5uRuPW1fYeHRSvHcSq9987EoAbi2YXH0m9L391mjnZ2c4cTkweI7loIs4UEeMuihhoFREij6bFCNTobm9TxUWJxDNLIHbQkswygBR7K3soAFrIvoAKsnEeGRLK5+fdhqhaRiwGfwre1yQjXuNCBcaGvMKQyOIALWLtKSWsGOgaQ/Usbgbn0olobPnKGNxOCctAUKyeAllYxgnJZ0vbO4uy2W97dQRX2bg/ctIsYDM2YjEiyoLNqMundqV1ItmGgANfvhnBJsXdUEmL8QJy6RKQCPFM1gNGNwtifW1XXDcGjhnhhxzZ5JszpGqWw+YG9nY2Mr3OgIyjfLcgmq8sx9/kdzDoieV+U2xADOW7kgBpG0ecDQKvVYRoL3u1gL21q94/GR4WIu9kRBsB8AqgddgAK/fGeMRYWPPK2UbAfSY/VUdT+zrYVkXMnMsmNku3hjHsoDoo6knq1uvTYevmzN+qvddSa3U4Z0vJI4PCzcZxyrnERkzLHfUIqqzXsNyLb9SfICtW4ByLPg4EhOSUG5YroVfXXxWzA2UX0tp4ba1n/Y5CTxSIk3yxSsLCwCkAKPfY79b1/QVelWKanhroyK6T5e5y8NwAhjCDpv7/8ANh7gK6qUq1dHApSlAKUpQClKUApSlAKUpQClKUBgfaZyAcJL3iEGGZ2yACxQ6NkOlurWt0Wqlw+KWBw8TsjfcR5MCLEehr+jec+CnFYR0UXkX5yP+muoX84XX86sXj49FbWKjSa0yN68E1yfzbBDGsMkQw4F7FATHcm5JGrLr7x6itBhjhxMf4OaM7+y6n3jUVk547D+Lrg4tzQIQskKlCjXbK5QkHwgZl1t4ifhWS/Sy3uWXrM9aZp+K7K8A5usTQk9YZHQfog5P1aqXHOVMJhMVBhWxWOz4kqEsIGUXcRjMWQH2iOh0qAi7bMbABmgYhhde9J1HmD3YJHxrj4h2wfKJoZ5sBA8sBBjbvJlykMGGitY+IA6g1MxkXv+SG0W3lLlfB8SWRo8TjSIioYN3MftAkWyIT0PWrdgezXAREHuBKw6zM0v3OSo+ArJOA9ry4EOMNgIYhIQzfOzNci9vbJtudq7Z+3TES2UQshOnzUiAknoM0DG/uNRePJT6fX3CqUbTjJI4Y7uyRovUkKoHkL2A91ZdzxzphpgqRQ/KGjcOsjZlRXGxW1nf3aA+ZqvwcfGILNiIpMwOUCVyzqQATrlXfNtbpXuMThvxZHxpHpZT5Nisz8IrPEsRPiHMkrl2PnsB5KNgPQV44ePIcz7Lrbz9KtjYnD9I/vqu8UcMdBYE3t6Db/GtaSS0ine/JeOw1hJxGVh9GB+lrXeMAfZet3rDewkWxso84CfseP/ABrcqEilKUApSlAKUpQClKUApSlAKUpQClKUArJO0bgi4IyYkxI0DMCT9JXc2K5RuCxuCPO3TXW6rfaJw7vuHTqAGKqJACL37shyLHe4Uj40Bhi83YQ/gf1ZP3V48R4/hJkyCILdlv4ZBdbjMpJAsCpOt+gr8iSL8RF/Vr/hX2SeMqQIYhcEXEa3Gm403qSC2c+8FvAqCJR40tlVdAA4yrpttvfYVR15Tf6j/BI/8Kv/AB7tFwcuDiHe5cQvd51KSaOLZ/Fky29rUHW4qBTnmD8av3/vFZ/TzUxqi3K062iutyk/1ZP0I/8ACpHlbl9ocbCTGWuWUd4BYHKxBWw9rT9tSZ53h/Gp+lXyLneASxO0q2jkRja5OUHxaAXPhvVtrctL5HEvTTOjml4cHiP9JT/XICpF7XUkNfKDrYoNulQ55mwH1f7f8FTXaFzRgce+DeB0lZM+ZCrAhWVTZswAvdbW13PvqvM2HP8As6frfxVxhTUJMnI06bR6Scy4C2gP6/8ADVYxWMJka2w0+z/JqWx8UJUhYlBOgN20+01CSYs52tb2idvM3q44NY7BULYqZj0ht+k6/wANbfWUdgOCPc4iY/SZIwf6ILH+2K1eoJFKUoBSlKAUpSgFKUoBSlKAUpSgFKUoBXxlBBB1B6V9pQGF4/k4RzSx7d25UX+ruh+KFT9tc381R5itI7ReBMY2xUXtxqA69GQHe/QrdjfqPcKz22K/FfrJ/FUkF05T4BC+BXPHGzqWQkopPhbLqSL7fdWbw8kgqNIth+Cj/hq3ct8eeASQyqVLfOLqDofCbWJ62P51QOI4wVduniOnxNqy4XrJUl19wmcf8xfyYv6qP+GvDEci2U2WLY/g0/hqQ/l4+dfDx01qKC1z8m4b+TFmjhiSRoYyXWNQ1iFJ1Av61UG5W8jVy4fzGp4aY+oiZR7wCF/YKpsPFZXRXSKQqwBBy9DtsazYK3yXyZdlXhnBxXgXdR5/Ir+0VniMx6GtD41j5GiYNG4G9ythfpe586pGHxxZgK0lR/RPYhAV4WL9ZZD/AGV/aDWgVC8m8I+S4HDwn2ljBb+m3if9ZjU1UEilKUApSlAKUpQClKUApSlAKUpQClKUApSlAfiaEOpVhdWBBB2IOhB+FYdzNw+XAzGN75Lnu3OzJ01+sBoR5+hFbpXFxnhEeKhaGUXVh8QejL5EHWgMH4eI58TCJ2dUzWJVsp10Fz9W9rg9L12c88pxRSo0cmIRXBuFksMwtc2K+RG3l61Ny9juJDHLJhit9CQ6m3qApsfia7cR2YYqWERSSxPbZiz3XyK3iv8AfVNzXNUv3O5a4uWZl/JC/wC8Yofnj/CvweE/+6xI+IP76urdhmKG2JU/n2/+Cvw3YjjRtiEP/M/8FXlZH8kcuxySSCXF4i4AygtYEG99A17g22PWnEH+SyNDGxKJopO+WwtepLDdj/EY2DJiFB/4g+zWD91SfEOyzFy5TeIuBYs0rC496RDr6W1NUqaWTl7MsbTjXuUTjGPaSJlJNjUHy/wLvMTFEozNJIqD0BPi+wX+ytFm7JcdtlhPumY/2kFWPsz7OZcFNJPiVTNlyx2bMQTfO21hcWA62J263FZpIpSlQSKUpQClKUApSlAKUpQClKUApSlAKUpQClKUApSlAKUpQClKUApSlAKUpQClKUApSlAKUpQClKU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18" descr="data:image/jpeg;base64,/9j/4AAQSkZJRgABAQAAAQABAAD/2wCEAAkGBhQRERUUExQWFBUVGBsXGRgYGBocGhwWHR0aGxkWFxkZGygeHBojHBoXHy8gIycpLCwsGiAxNjIqNSYrLCkBCQoKDgwOGg8PGi8lHyUqKSkqLS4sLCwsLS0sLCkpLywsLCwsKSwsLCwsLCwsKiksLCwsLCwsLCkqLCwpLCwpLf/AABEIAOEA4AMBIgACEQEDEQH/xAAcAAEAAwEBAQEBAAAAAAAAAAAABQYHBAMBAgj/xABNEAACAQIEAwUDBgkICQUBAAABAgMAEQQSITEFBkEHEyJRYTJxgRQjQlKRoUNTYoKSorHB0hUWcpOywtHwJDNEVHODo9PjY2TD4fEI/8QAGQEBAAMBAQAAAAAAAAAAAAAAAAEDBAIF/8QAKBEAAwACAgECBQUBAAAAAAAAAAECAxESITEEQSJRYXGhMoGxwfDh/9oADAMBAAIRAxEAPwDcaUpQClKUApSlAKUpQClKUAqj859o3yVzDh1WSVfbLXyL+TZSCzeeot79BP8ANXMS4OAudXa6xqNbvYkX/JFrk+XqQKxcTuTcxqxJuS2a5J1JPj3JuaEEhiO0XiTuSswS50RIUI10AGcMx+Jqa4hzRj8NEC+JWR2ItZIwAba6qNRUTwPha4uQxPEqgLna2bUAgBdWOhJv+aRUJzByzCs5RYlOUAbE+ZG58iKz1XLIsaf1ZbK1HJkq/aBxI/7Qo9yR15nnriX+8/qJVd/m3F+JT9Gvn82ovxKfZWkqLbwrmfik8gQYkjqT3a6AfD3fbXfxjnXHYY9332Z7AlmRLa9bBdb2Onu1qG5R5DikzShAhVsoylh0BN7HXcb+VccbgFy6GQl2IYPbwZjkFip2XKKyqueVrfS/ku1xjfuyRbtJ4j+OX4Rp++Or52ddoIx6mKXTEIuY2FldL2DDXQ6rceunpl+Kmjyt80w0OveD/t1Hchc2rg+ILIwNheOT0QkAsP6JAPrY1qKT+l6V8Br7UEilKUApSlAKUpQClKUApSlAKUpQClKUApSuPjPEPk+Hlm37qN3t55VJt91AZpzhxxJ8a4ZvBB80o/K3lb9Ky/metR64yCqV7RJM8RYkknvBqx1J18zc1+1iB/DQ/wBan+NScmoco4+BJcTIXRRljRbkC+UM7H7XA+FVXEcwYYyyl3FzI32A5V/VArkj7N4ZcC2MlzMzKWWzEDKDlS1tPFoevtVCLyRD+J/Wk/iqjHp3VfsW11KRZ147g/r16DjuD+v91VY8jQ/if1pP468peRYgP9WfgzfvNXlZrnAsfFHw2SRWF2WWRR1sSxU29Ft9lVnBpCEUMwvYXqs8xdnCcPhjmLSZu9RAC4tdm1FrbABvsrkKMPpp/Wx/xVRh090izJ1pFv4hBA0bgML5Tb32rJPlL94drZiNhexNWhi310/rE/iqrSlc5GU3v59TrV5Wf1dynju+wWGkvfNEl/6QUBvvBqWqi9jWO7zhqr+KkdPgbP8A3zV6qCRSlKAUpSgFKUoBSlKAUpSgFKUoBSlKAVkXaLzn3s8mFWQrAgMcgUD5xj7YY75R7NvMN6VovNvG/kmEklFs4GVL9ZG0X4A6n0BrDo+GQWu8hLHUnzPUmhDI9eHYTy/VFfJ8HhFRmAuQpIGVbXtpf0va9SnyDCjd2ru/mEcVERAjnNYXbwLluM1mYeV9gaOkvISbP3xPnuJeEQRxuVGSJVGly0eU2ICnKLodTfp51Sxz1L+MI/5n/jq+YfsAibWWV0Pkjh/vMSfsqK5n7MuH8OfDo/yuc4higyyRJlsUFyDGb+2PsqiLmek9llJvsrP8/Jvxp/rB/wBqvXCc/SGWPvZG7vvEL+IHwhgTp3YOwqxcvdmPDsfPioYzi4jhnKZzJEwfxulwO6FtYyd+tSmK/wD58hA+bmkY+TMq/eIm/ZXTzT4ZChn3n/mGHHdzFJ4o1ZpNNiQuVW2A+k2lyPfVZ/k7Bf5jSu0dmrYRmLJIqW1YMJbm5tbIilRYncV4Dh+HP4X/AD9tTiSU6T2Mm2960eX8m4Lz/wCmtVfivDlWY5Ddeh9BYD7rVbW4VB0lqD4phADYG4GoNWnBq3YLKfk+ITykVv0lI/uVqVY92EyZZcSl/aRG/RZh/erYagkUpSgFKUoBSlKAUpSgFKUoBSlKAUpXhjZcsbtmC2UnMemm9uvuoDHO0TmlsTJIM1sPDIUQaeKRAVke9rnUlRra3xqr8A4LNjW+aWyA2aRrhB6Dqx9B8bVJ8v8AKZx7Izk/JIRkU7GZgbu48gzljm8iAOpGg4/iGHwEAaQrFGvhVVGpPRI0GrMfIe821NZM3qNPhHbLoxb+KvBA8j8PwpeZRGxnw8hjfvbFvyXRRcKrWNtzpuasXGOfsHgjllmBk/FoC8nuKr7P51qy3i3N0mJlcRgYVZRcrGQJ5VVdDLKLGwUaIpAtcXaxqu4jBSoZVjyQqliGGgZTuS7eIN7JsALi+p0vC9O6fKmHkSWkabj+2eT8BgiF6PiJVjH6K3/tVAYzn3FYt4y8PDmZW+bvFJKVYlbZTm0Nwuw6CqIcfh43V8zzNlysF2JylGOd9TmBJ9CdPRBzNayRwi5bTM5PiNh5W8vs1rQsUL2KnTZoOE53xOFZmji4epk8TnupIi27XJVzr4ifEOpqbwPbM/4fBEgbvhpUl+OTRh8TWd8zcZnw85XE4RI2eO4RZCbKQUJBBO5Vjrrr5WqEXisEgRWEkJBJLCzatlF9AG2UbUeKH7BU0b1gOf8AB43SGYZ/xbXR/wBFt/zb1Ueezh1yloyZZGCL3dg5PUm+hA/K8wNL1n00JmEkgKToGGQA/OLmY2Bc+NQqg6tm6epE0uLkwxUysMSqZsuaxmQADNkb2jZSCQwGltV2rK/TOa5Sy+cqa1Ry8a4dNh9dHT64/vDofu9aiYcYxcBtm8PxO332rRMBjY8QmdCHRtD+9WB2PoarfM/KRiUyxA939Jeqeo/I/Z7tu8PqNvjfkZMOlynwWzsYnA4g4BurwvlPudD19xrbawDscY/ykhvoyy6eXhBZfgwuPQjzrf61mcUpSgFKUoBSlKAUpSgFKUoBSlKAVnvNfEDxDEHBRMRBHY4hx1B2iB82sfcoJ+ktWLnfmD5HhWcXMjeBANyx0AHrcgD1Iql8Iw2KwTxoYUlhls00qtZ0mNzJJIGNu6UAKLbKg1GgNGa3K0vJZjnb2yW4zxeHh+G7xxlRAERFsCzfRjQeenwAJ6ViHMPM8mIxHeTsO8bRFsWSCMnou5Ntbbnc+VSnOfMMmOmadUZoYgVw6hb+E2LTsvqLNY9Mg2BqtyS/JYyc4laU54yQbrfQykMMyudiNjb6VgajBh4Lb8k5L5P6HxnGGuZbSYgNnUq2oJ0u7g3IIswHS3TMalcVy9NjcA2PM3fOhAeMLbIiKEJa2hcKEN9youSTVLZiSSdSdST51fOynmxcLM0E7AQTjUsRlVwNzfQAjQ/CrclOZ3JxKTemUjD4dnYKoux0A/zsOt9gKs2B5XRchZ2dyQRkKog13EjKxa29wgFgSCw1MhheFYdJZDE2eJ3ORrfgr2VbNuMwa/mEU6g5W6MdGcuYE6Xa9zo1hcjyOi/YKlfEtkP4ehzdwczzs0skzPmZFJYOQoIZUCsiFtHvoxIuRqbXpPEeFPCRezKfZdfZNrXGuoIuLggHUHYgm1cWnb5VPYnwzSga7Xdr28tzt76+dwJYzGxuWsNdgbnI9zuwY6/ks+pLNUT1KZL86OTkjkh8bnkZzBCoYd7/AOpYWXfazAnpbS9zXhNx4TyP30maUFhHPaya6Z8mgQkDQgC172uL1aub+asPBwyHB4KQMHW0jDRgoPiDjdXdySQfPyArMCaRTrbaFJIteDxkmEnBUr31gZIx7Eg10FtO9tY+HTUgagg6zy7xCPFRLJGbqwsQdweqsPMf50NYrwnG94vcMQrEZYpDut/wd/oqx0zdNtjarPyrxs4TEkls0ZITEZQQqufZnAIFhcMCbDYnYqKz+qw855T5X5LsOTi9PwTHFMHJwbGx4mDSFmuAb5VaxzRt+TlJ9ct7aqDV35S58xOOiLSvHAYm+cCDU3Jyi7FrJoRpqbbjrGcTGIx8kmF+TZMMLhp5DqXAujwKNwGym+txcHLtWd8Exr4PFqXX2G7iZN/DewYDqVINj+SvnXMXd4mk/iSFTM3v2P6W4LxMTxBhvsff5+47/d0rvqC5XwVkEoa6yKGW2xU2Ib7Nveana04nTlOl2VWkqehSlKsOBSlKAUpSgFKUoBSlKAz/AIuflvGEi3iwSd63l3zaIPhqfegqJ7WeLmHCrh0NpMWxj9RELd4fjdU9zmrByVwySNsXNMpSSfEubG1+7XRNumrEe+ss7VeKGXiE9tRh41gX+mwzOR6/OW/MFZNc8v2Ld8YK/wAI4mVLuEieCPXX2lCkEXUeKznW4tYnRhqD7cI5HPFIZJ4pkWbO1oCSQkX0FZj4gegJvcW63qAx7KmGQKpVpmuwJuMqaC2lwC2tteutcXCuMTYWQSQSNE46qdx5MNmHoQRWqt6+HyVLW+xxjgc2Ek7ueNo29diPNSNCPdXDV35g5xxfFoYYTCLq92ZAfnHNlSwOxuSLAm5YbaCuDgHIUuJcoXWFiodMwuHHUXB0NiGtbUa7CuZpqd30dNLepJLgU4OHjAjDsU01a4ymTNYKRe1i3u1IIr0bEPFIoZL2KkqdiM2xt6gr6G4IuCK+pwLFcNukyhVJOSUZTH4rBo3Lr4M2VbMwsGXyZiPaPGyJJmFizaFCmUoA4kDMoIs/eXk62sG1BFTNJrRDT3skOI8REmLmtDACjOpaSIOzZXYZiTp00FtANz0/OIzFSHhiufCrKgSxbKALRWDWOtyNDpe+lfrmHEyfKpY5MqhZDZxcWWxZQSTsM5v5EsRfQV14Tg8+JUxoAjN4SxWwiVlALFdw+T2IhY7OciqpPEzMyvsdVTdMyloGnnKxKztI7ZVUEk3JIAA1OlTuM5IbDxr35JxEvhiw0Xjcn6zkXAUeS3vtcakaDxDE4LgMGSJRJiHXrYu3rIR7Md/oiw6eIjMM94Fz/Ph8a2Le0zSKyuraAg7AfVCkLoOgI61zyqv0eF+SdJfqJzh/ZE6x97jJ0wyZWO4OUgXXO/sjrtfa2hOnPg+MZoMwjQhD3c7GTwNe+aWz2uXTwhUKkgW1BsK7zJzfice+ad7geyg0Rfcvn6nWvnLDqzvE98sqEaWvmXxLqQbbEXsd9qtjlr4vJxWt9G09m/FjNhe7c3kw7d0x81AvG3xXS/mpqt9o/Djh8dFiEAtMADcAr3iZbEqRY3+bNjobNXn2W44DHBBcLiImSxN/HF4kuQBc93n1sPdV27VeBGThzsou8TLIv9k/c1/hXnKHi9R14f8Af/TS654+/JfuXeKLicLDMoADopsNlNrMvwII+FSNULsd4hnwbx3/ANXJdf6EirILfnM9X2vTMopSlAKUpQClKUApSlAKUpQFc/nBhkl7l54lmdzaMuoclmOWyk310tX888axPey4iTNl7zFStmObQB2y6qCdiNh5eVaZxDDseNxN8hd7PD/pIafLYEakIO78J+sbaa61m+CxixjxIzfOyiyBWa4KkkBlO9iNLaX32NGKdNs7tkBzNKTKili+SJBfxG5IzE3bU77mvPgHDBNLZzZF1Y6/Zpr9lWGPiWEgx0rYvC50MaBYxdsr5U8XzrZujaX67AVzclKrmVCFuRcFpBGoA1JLkWGgNaCsm5LqgyWAU6WAt5W+qy+hFt7b1wnjswkEga7i9iQNzpmIFrtYAXa/TyFSsEmGhkBd3xABuYoUJTKNw0kuUsB1sgB8wK8eJ4VJZmkhj7pDYZCuU3GjNkGi3Olh5a6m1cctvWujrWlvZfeX+bYcXGsc+QO4sV3Um2qi+5t9HU++zWr/ADH2fyROkmDYPEGBMDhXyrcX7kuDlGt8oI9PKqhxp0XDPZSrXWxz38WmtrC2tjUtyN2mOXjw+Ku+ZgiSjVsxNlDj6Wp9rfXW9yaz5cdQuUd/78/yWY2m9MmeDcs4nEYvESyv3MInkylVUTOodgpEpBeNLDcEE9B9ISXMnMLYeIwYCNMwBuxZFSNdSWszXOoYknS4JYsb3q3OHPDyYkYTDSiFRIUeQj6QNsu2i5gb23v5VEOcatljxWHZbHrh16kWysPj7mF7a25iLuU3r7HVOZp6IXE8uYuZnlcq5NndzNGbAqWDO2ewBA0J02A3ArixXLs8ZUFAzMxTLGyyESDeNghJVx5H18jayNDxHKG72ALmy37zCgE5SoXybwuRY30ceddOEhxCYmN8ZNEbNIuUPH7bxyhi4S3iJQISwJJsL1qXL6FL0VE8t4r/AHaf+qf+GvHhExSeJhpZ1/aP3VuWJ4jEZJGzoiXky+LQr4ghNyEUDwnSNWUgXc2Ytl0PFsCcEsXcE4wyg99YWK94DbNmuPBp7NdEFn4QzRcQwjl8xGKRb3J0f5rLcjybppWwcexMM+HngE0Zdo3XKHUsCFJPhBvcWvb0rKe/jbEwBVIJxWHAHtZT38RsX3YgBhc+mxvXrwdIP5ZmK4TEJJnxZ71pbx3yTXbJ3A0bWwz6ZhvWfNO3v6HcM0PgnGpoYY4zZgqoq+HQKFUAGwNyNzcj4VccDjBKgYC3S3qKoUK3kj1Btb6XS3krW+63pVy5dJMIJ6m/3CuMN06ab9i3LMqU0SdKUrWZxSlKAUpSgFKUoBSlfDQEPgcUkiFo2V1zPZlIIPiOxGlfzhzPhTFiMXETlEeLfXXRHLkGw1tYr9prY+RMR3EmOwjHWHEFl/4b7fepP51UHtS4TbHswGmLh0/4sdgfiQIftNZMb45XJbS3OzPeYFBaJwxYNEBe1vEpKn91c/CeJth5A6/H/wCvUdD0qVxsTS4PNkVBE2ZbAi8beF8uYlms1rm5pylyRPxB7JZIx7UjXt7lA1dvQbaXIvetbaS2yrWyY4ZiQWV4XuznKQQWKgldct7u19beg9o6iRmYo2aRlXQm4uB5gamzLuAwtqDfbWJ575bwmASJMPOz4gEiUZtSCLhvDoliLZdd9zaqXJMzbsT7yaibVLaFS09Mm+YeMnEMsUd2ANh1LMdAFFrka6D10A6yXK/KbLisO0sioyyocguzXVgcrMPApuALZiwJAK30rn5TwFh3pOUm4DbWXVbA9C5zC/QKdgxIsEmeHuZguinNHdfCcpF1FraAja9wSepqK3SaRK6ZF8ycnFsRO4lQF5pSFYae1mClkLZWysDZwuhvfe0LhGTCM0eKw2dtwbj2TbY6qysAbML+1cEkCrMMdLjJrxpHGyZ3ZgWVEDElpZCzFVsTmzbk23soHNxTBJNCyK4kyk92wUqQ3mFOqxyEFcp1uVay3sYXwpIl9si/5xYUiNWwhdUIIUyEAa3ZRbcMRqTqwa1xYGq0xuaVYeReCYfF4ru8VMIUKnLrYtJsqBjoNTfXe1utdU1K2zlLb0V2u7gcGfERC9vGCT5Aak/YKsnN/ZhicDd1+eh+uo8QG/jTcadRp7qi+W8OVWXEZM4Rcg0JF23Y5SCAF63Fsw12pNK1tEtNPTLzyihxHEcGM2cCYyXuxGSNGk+mAfbC9Nz61sfNnEe4wU8h1yxmwvuT4QPiSKzbsi4cBiZZiLCGMRAb2kkIkkAPXKoQfnVNdsXGLYJYVPincD4Lr/aMY+NY8rVZVJbK1Oyx8H4A0iRy5l1CstmJ0sCMwt7XQ61bMLhhGoUbD9p1J+2qp2U8P7rhym1u9d5B/RJyofiiqfjVwrTGOYe0cVbryKUpVhwKUpQClKUApSlAKUpQGZ85RnBcWhxO0WKTuZD0DiwUn/p/rVEdoUKzwhAyjEKTLCtxmYqDnVRvqmYe/LWjc68tjH4OSH6Vs0Z8pBe2vQHVSfJjWS8BSN3eWRD8rQhJc+6soygqD7N7G/k2YVi9RPGlkNGJ7XArGCXCxKZ5VzZzcrnKhlZAxjOQ3sTY3FyA4v7JqNx3MuMwcIwaSFIrl0YCzmN9QAx1C7nTW5OtrVL8x8O7mQkXEUrXBH4Ka5NwPIkkj3uvUVBFFkXuJSTMWJRjspa1gW1LiQm/pcaknw65pZJ2UVLl6K2zEkk6k6n3+dfY4SxsoLHyAJOgudB6AmvXGYN4naORcrKbEf53HrWldlXD4sNh5uIzMPCGVPNVHtt72PgHoG+tTJfCdiZ5PRE8HmjGF1Xxd0uU5Qbk3HtbplfM9x7R8J6V68I4yqSBJfFh3Yd6hGYWtYOBuGGniXW1xrtUbgePfKJZCUUMzMyplBGUnN4V9lmU3axFmzMegI68PZEymJZRIbqQTmIFlGU2OhJYW3JvtYXJcp0yW9PaJDmWeORhHg7DDCzOI1yo031trtYWtfQX01rn4dh1CsDkuSgS4OYPnUqV8Ox8SmzDe5uBY98mIKyGIwRKxB9jYswY3Q21BLMFFyt8tjdc1RXGeIiGLOMoZr92QBctqLj6yIdS31gqgkA2KVE6Qb5Vso2JTxEgeEk5T5i/SvGta5ow0fFOEw4uJVWWAZGRQBYqBnRQOlrMAOmWsnRCSABcnQAdT6VGO+a+3QqdFq5Y5+x0BWKJu9BBREcZspbqh3FrA2vbTapjB4TDtEGVmZoNXs+YvOTlsui37w7CzbgZgPar+A4b3WaNT/pZ0tuEGgZcw9l7XJbYAHW9r33kzgfeOs7eKNCWRiAO9m2bEEeQ2Xz1OuhPOW5xQ6JiHdaLjypw/wCS4ZYyQZCS8hHWVtX+z2R6AVQ+aOIjHcSSPvFSOMiIOxAUEnxOSTbQ3P8Ayx51I8zYePhxfEQSSJJPmHchro0jby2OoK3J06lRpsaxyVwIYvEnvb9zFrIdfE52S/lpYnyF/pXrDgSneen1/Zpy7esaR/TODwyxRpGgsiKFUeSgAAfYBXtURy9ji6ldCqABWHUeXlpbpUvXoxSpckZKXF6FKUrogUpSgFKUoBSlKAUpSgFZj2mcrNC54hhlvYWxCD6SafOe8aX9wP1r6dUdzFE74TELFbvGikCXAIzFTYEHQ6+dQ0mtMlPT2jG0MeJi6PG4sQfvB8iD9hFVPjHA3w9izMEFxHiBuma4KSkbA3Izdb30N7+PDuNNhZbr4o21K30I8wfP1+300rg2KixUeZCHU6MpAuL7q6n/APD61575+mra7RqXHMvqZdBgGlUYeWMkqGbvtfCLHIqFQcyabEXLMBYWF/bjMuI7j5GJFkwsErASolmsCQveIhJtfxdT1JJFWXDcuCfvZOHk5Y5Gj7qX/VlhYloJLmw1tZgRqfZqpcSwEkDFWMmFkLF8soIDMdMyyi+cb21bdtdTW2Mk317/ACM1Q5IGLhkhJMXzmWxvGTob6aGzA39NNKnOFcfmM8cckQMrOqh7vDJnJChmK+Em+7MhbTc2r1nDOzNLAsi2OSwDHoAC6a6C5uRuPW1fYeHRSvHcSq9987EoAbi2YXH0m9L391mjnZ2c4cTkweI7loIs4UEeMuihhoFREij6bFCNTobm9TxUWJxDNLIHbQkswygBR7K3soAFrIvoAKsnEeGRLK5+fdhqhaRiwGfwre1yQjXuNCBcaGvMKQyOIALWLtKSWsGOgaQ/Usbgbn0olobPnKGNxOCctAUKyeAllYxgnJZ0vbO4uy2W97dQRX2bg/ctIsYDM2YjEiyoLNqMundqV1ItmGgANfvhnBJsXdUEmL8QJy6RKQCPFM1gNGNwtifW1XXDcGjhnhhxzZ5JszpGqWw+YG9nY2Mr3OgIyjfLcgmq8sx9/kdzDoieV+U2xADOW7kgBpG0ecDQKvVYRoL3u1gL21q94/GR4WIu9kRBsB8AqgddgAK/fGeMRYWPPK2UbAfSY/VUdT+zrYVkXMnMsmNku3hjHsoDoo6knq1uvTYevmzN+qvddSa3U4Z0vJI4PCzcZxyrnERkzLHfUIqqzXsNyLb9SfICtW4ByLPg4EhOSUG5YroVfXXxWzA2UX0tp4ba1n/Y5CTxSIk3yxSsLCwCkAKPfY79b1/QVelWKanhroyK6T5e5y8NwAhjCDpv7/8ANh7gK6qUq1dHApSlAKUpQClKUApSlAKUpQClKUBgfaZyAcJL3iEGGZ2yACxQ6NkOlurWt0Wqlw+KWBw8TsjfcR5MCLEehr+jec+CnFYR0UXkX5yP+muoX84XX86sXj49FbWKjSa0yN68E1yfzbBDGsMkQw4F7FATHcm5JGrLr7x6itBhjhxMf4OaM7+y6n3jUVk547D+Lrg4tzQIQskKlCjXbK5QkHwgZl1t4ifhWS/Sy3uWXrM9aZp+K7K8A5usTQk9YZHQfog5P1aqXHOVMJhMVBhWxWOz4kqEsIGUXcRjMWQH2iOh0qAi7bMbABmgYhhde9J1HmD3YJHxrj4h2wfKJoZ5sBA8sBBjbvJlykMGGitY+IA6g1MxkXv+SG0W3lLlfB8SWRo8TjSIioYN3MftAkWyIT0PWrdgezXAREHuBKw6zM0v3OSo+ArJOA9ry4EOMNgIYhIQzfOzNci9vbJtudq7Z+3TES2UQshOnzUiAknoM0DG/uNRePJT6fX3CqUbTjJI4Y7uyRovUkKoHkL2A91ZdzxzphpgqRQ/KGjcOsjZlRXGxW1nf3aA+ZqvwcfGILNiIpMwOUCVyzqQATrlXfNtbpXuMThvxZHxpHpZT5Nisz8IrPEsRPiHMkrl2PnsB5KNgPQV44ePIcz7Lrbz9KtjYnD9I/vqu8UcMdBYE3t6Db/GtaSS0ine/JeOw1hJxGVh9GB+lrXeMAfZet3rDewkWxso84CfseP/ABrcqEilKUApSlAKUpQClKUApSlAKUpQClKUArJO0bgi4IyYkxI0DMCT9JXc2K5RuCxuCPO3TXW6rfaJw7vuHTqAGKqJACL37shyLHe4Uj40Bhi83YQ/gf1ZP3V48R4/hJkyCILdlv4ZBdbjMpJAsCpOt+gr8iSL8RF/Vr/hX2SeMqQIYhcEXEa3Gm403qSC2c+8FvAqCJR40tlVdAA4yrpttvfYVR15Tf6j/BI/8Kv/AB7tFwcuDiHe5cQvd51KSaOLZ/Fky29rUHW4qBTnmD8av3/vFZ/TzUxqi3K062iutyk/1ZP0I/8ACpHlbl9ocbCTGWuWUd4BYHKxBWw9rT9tSZ53h/Gp+lXyLneASxO0q2jkRja5OUHxaAXPhvVtrctL5HEvTTOjml4cHiP9JT/XICpF7XUkNfKDrYoNulQ55mwH1f7f8FTXaFzRgce+DeB0lZM+ZCrAhWVTZswAvdbW13PvqvM2HP8As6frfxVxhTUJMnI06bR6Scy4C2gP6/8ADVYxWMJka2w0+z/JqWx8UJUhYlBOgN20+01CSYs52tb2idvM3q44NY7BULYqZj0ht+k6/wANbfWUdgOCPc4iY/SZIwf6ILH+2K1eoJFKUoBSlKAUpSgFKUoBSlKAUpSgFKUoBXxlBBB1B6V9pQGF4/k4RzSx7d25UX+ruh+KFT9tc381R5itI7ReBMY2xUXtxqA69GQHe/QrdjfqPcKz22K/FfrJ/FUkF05T4BC+BXPHGzqWQkopPhbLqSL7fdWbw8kgqNIth+Cj/hq3ct8eeASQyqVLfOLqDofCbWJ62P51QOI4wVduniOnxNqy4XrJUl19wmcf8xfyYv6qP+GvDEci2U2WLY/g0/hqQ/l4+dfDx01qKC1z8m4b+TFmjhiSRoYyXWNQ1iFJ1Av61UG5W8jVy4fzGp4aY+oiZR7wCF/YKpsPFZXRXSKQqwBBy9DtsazYK3yXyZdlXhnBxXgXdR5/Ir+0VniMx6GtD41j5GiYNG4G9ythfpe586pGHxxZgK0lR/RPYhAV4WL9ZZD/AGV/aDWgVC8m8I+S4HDwn2ljBb+m3if9ZjU1UEilKUApSlAKUpQClKUApSlAKUpQClKUApSlAfiaEOpVhdWBBB2IOhB+FYdzNw+XAzGN75Lnu3OzJ01+sBoR5+hFbpXFxnhEeKhaGUXVh8QejL5EHWgMH4eI58TCJ2dUzWJVsp10Fz9W9rg9L12c88pxRSo0cmIRXBuFksMwtc2K+RG3l61Ny9juJDHLJhit9CQ6m3qApsfia7cR2YYqWERSSxPbZiz3XyK3iv8AfVNzXNUv3O5a4uWZl/JC/wC8Yofnj/CvweE/+6xI+IP76urdhmKG2JU/n2/+Cvw3YjjRtiEP/M/8FXlZH8kcuxySSCXF4i4AygtYEG99A17g22PWnEH+SyNDGxKJopO+WwtepLDdj/EY2DJiFB/4g+zWD91SfEOyzFy5TeIuBYs0rC496RDr6W1NUqaWTl7MsbTjXuUTjGPaSJlJNjUHy/wLvMTFEozNJIqD0BPi+wX+ytFm7JcdtlhPumY/2kFWPsz7OZcFNJPiVTNlyx2bMQTfO21hcWA62J263FZpIpSlQSKUpQClKUApSlAKUpQClKUApSlAKUpQClKUApSlAKUpQClKUApSlAKUpQClKUApSlAKUpQClKU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44" name="Picture 20" descr="http://imamatun.files.wordpress.com/2011/07/seiko-watche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1053" y="357536"/>
            <a:ext cx="1597295" cy="159729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marklafay.com/blog/wp-content/uploads/2011/01/Radi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096" y="4252440"/>
            <a:ext cx="1477826" cy="132019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emsoninc.com/sites/default/files/32LED%20FLASHLIGHT_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8778" y="5714063"/>
            <a:ext cx="1736945" cy="108270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ages.channeladvisor.com/Sell/SSProfiles/30064840/Images/AirplaneBoeing73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0156" y="2353871"/>
            <a:ext cx="3030098" cy="176250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m4.uxcell.com/photo_new/20080226/c/ux_a08022600ux0102_ux_c.jpg"/>
          <p:cNvPicPr>
            <a:picLocks noChangeAspect="1" noChangeArrowheads="1"/>
          </p:cNvPicPr>
          <p:nvPr/>
        </p:nvPicPr>
        <p:blipFill rotWithShape="1">
          <a:blip r:embed="rId12">
            <a:extLst>
              <a:ext uri="{28A0092B-C50C-407E-A947-70E740481C1C}">
                <a14:useLocalDpi xmlns:a14="http://schemas.microsoft.com/office/drawing/2010/main" val="0"/>
              </a:ext>
            </a:extLst>
          </a:blip>
          <a:srcRect r="37451"/>
          <a:stretch/>
        </p:blipFill>
        <p:spPr bwMode="auto">
          <a:xfrm>
            <a:off x="4280421" y="4252440"/>
            <a:ext cx="2198451" cy="169295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www.commerce.wa.gov.au/consumerprotection/Images/Housing/Smoke-Detector.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9055" y="4175142"/>
            <a:ext cx="1538921" cy="15389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video game controller&#10;&#10;AI-generated content may be incorrect.">
            <a:extLst>
              <a:ext uri="{FF2B5EF4-FFF2-40B4-BE49-F238E27FC236}">
                <a16:creationId xmlns:a16="http://schemas.microsoft.com/office/drawing/2014/main" id="{0C378743-17D9-5850-57AE-5BDD080AB0F2}"/>
              </a:ext>
            </a:extLst>
          </p:cNvPr>
          <p:cNvPicPr>
            <a:picLocks noChangeAspect="1"/>
          </p:cNvPicPr>
          <p:nvPr/>
        </p:nvPicPr>
        <p:blipFill>
          <a:blip r:embed="rId14"/>
          <a:stretch>
            <a:fillRect/>
          </a:stretch>
        </p:blipFill>
        <p:spPr>
          <a:xfrm rot="1956057">
            <a:off x="6653888" y="4476298"/>
            <a:ext cx="1900370" cy="1330259"/>
          </a:xfrm>
          <a:prstGeom prst="rect">
            <a:avLst/>
          </a:prstGeom>
        </p:spPr>
      </p:pic>
      <p:pic>
        <p:nvPicPr>
          <p:cNvPr id="5" name="Picture 4" descr="A black car on a black background&#10;&#10;AI-generated content may be incorrect.">
            <a:extLst>
              <a:ext uri="{FF2B5EF4-FFF2-40B4-BE49-F238E27FC236}">
                <a16:creationId xmlns:a16="http://schemas.microsoft.com/office/drawing/2014/main" id="{0CE8499C-CB6F-5ED4-D588-788E3C073750}"/>
              </a:ext>
            </a:extLst>
          </p:cNvPr>
          <p:cNvPicPr>
            <a:picLocks noChangeAspect="1"/>
          </p:cNvPicPr>
          <p:nvPr/>
        </p:nvPicPr>
        <p:blipFill>
          <a:blip r:embed="rId15"/>
          <a:stretch>
            <a:fillRect/>
          </a:stretch>
        </p:blipFill>
        <p:spPr>
          <a:xfrm>
            <a:off x="1508044" y="1479774"/>
            <a:ext cx="3687982" cy="3687982"/>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51623-1072-5130-DC28-3950939B2443}"/>
            </a:ext>
          </a:extLst>
        </p:cNvPr>
        <p:cNvGrpSpPr/>
        <p:nvPr/>
      </p:nvGrpSpPr>
      <p:grpSpPr>
        <a:xfrm>
          <a:off x="0" y="0"/>
          <a:ext cx="0" cy="0"/>
          <a:chOff x="0" y="0"/>
          <a:chExt cx="0" cy="0"/>
        </a:xfrm>
      </p:grpSpPr>
      <p:pic>
        <p:nvPicPr>
          <p:cNvPr id="1026" name="Picture 2" descr="http://i.i.cbsi.com/cnwk.1d/i/tim2/2013/08/24/iphone-5s-shop-le-monde-edit.jpg">
            <a:extLst>
              <a:ext uri="{FF2B5EF4-FFF2-40B4-BE49-F238E27FC236}">
                <a16:creationId xmlns:a16="http://schemas.microsoft.com/office/drawing/2014/main" id="{3D232F8F-014B-F7D1-2467-4BF6EFAE3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312738"/>
            <a:ext cx="1848323" cy="169563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w8PDQ8QDxAPDw0PDw8NDQ0MDw8MDg0NFBEWFhQRFBQYHCggGBolHBQUITEhJSkrLi4uFx8zODQsNygtLisBCgoKDg0NFA8PFCwcFBwrLCwsLCwrLCwsLCwsNzcrNzcrLCwsNywrLCwrKyssKyssLCwrKysrLCsrLCsrKysrK//AABEIALEBHAMBIgACEQEDEQH/xAAcAAACAgMBAQAAAAAAAAAAAAAAAwECBAUHBgj/xABMEAABAwIDAwgFCAYGCwEAAAABAAIDBBESITEFUXEGEyJBYYGRoQcyUrHBM0JTYnKSotEUVIKUw+EjRIPC0/AVFzRDhJOksrPS4hb/xAAWAQEBAQAAAAAAAAAAAAAAAAAAAQL/xAAYEQEBAQEBAAAAAAAAAAAAAAAAEQEhMf/aAAwDAQACEQMRAD8A7ISbnPrUXO8oOp4oVE3O9Tc7yoQiJue1TcqAhBNyi6hCCbouoQgm6LqEIJui5QhB5zldyyp9mc2JRJLNKC5kMNsWAZF7iSABfLec9xt5wel+l66Wq7nQn+8vIek6p57bczdRDHDB3CPGfxSOXneYZu96LHUh6X6P9WrP+nP8RXb6XaL9XrR+zTn+KuVfo7N3mVP6Mzd5lOLHWB6WqD6Gt+5B/iq49K+z/o6wcY4f8RclFKzcfEqRSs7fFOJHXR6U9nezVjjEz4PVh6UNm76n/k//AEuRCkZ2+KsKNv1vEfkhHXh6Tdme3UD+wf8ABWHpK2Z9JP8Au835LkQom73eI/JWFC3e7yQjro9JGy/pph/w1R8Gq3+sfZf08v7rV/8AouSCgb7R8lcbPHtHwCEdaHpE2V+sSfulZ/hqw9IGyz/WX99LWD+GuTt2cPaPh/NMbs36/wCH+aswjq45d7M/WXfu9WP4asOW+zf1rxhqR/cXLG7L+v8Ah/mmDZZ9v8P80hHUhyz2cf603vZMPe1XHK7Z5/rTPCQfBcvZss+2Pun80x+zi1pdiGQvoc0hHYaWrZKwSRSNkjd6r43B7T3hNud5XjfRuDzVR7HOiw+vgbc+GHwXsVEFzvKZGTbvS0yLTvRVDqeKEHUoREoQhBIQhCAQhCAQhCAQhSoBAQsTa9WIKWomOQhgll+4wu+Co+fNsVXP7RrZtQ+omLT9XnCG+QCSsaiHRJOpOZ35LJU1vFgpCqFIQXCsFQKwQXCuFQK7VQxqY1LCu1A1qa1KaUxqBzQnMSWJzFQ9icxJYnMQOYqV7rRfacB8fgmMWLtWSwbuGJx/z4phvj3nIODDQh3XJJI89zi0eTQvRLB2BTc1RwMOrYmB32g0AnxCz1lhCZFp3pabHp3opZ1PFCk6nigIgUhCFQIUoQQhShBCmyEIBCLKVAWXlfShV81sWr3yCOAdokla134cS9Uucem+qw0VLEDYyVJkI3tjicPfI1VXKqYWaPFNVG5AcFa6jS4VgqBWCC4VgqBWCBgVwlhWCoaExqUCrtKBrU1qS0prUD2lOYVjsKexUZDSnsKxmLIYgyGLFqGc5URx9TnRRHg9wB8nLJYp5ORc7tOLrAke88GtIB8cKJrqkbbNA3AKVZCyyqmR6d6orx6Iqh1PFSg6nipCIEWUosqBClCCEWUqVBVCsiyCEKbIsghcb9NlVir6SH6KnMhHbLIfhGF2ay+fPSTV87t2q3RGOFv7Ebb/AIi5VWkupBSwVYFRo0FWCWCrAoGBWBSwVcKhgVgUsFXBQMaUxqUCrgoHNTGlJaUxpQPYU5pWOwprSqMphWQwrDY5ZDCgyg6wvuBK2Xo3hxVkj9ebit3vdcf+MrR1Mlon8LeOXxXsPRdB/Q1ElvWlEYO9rWAjzc9N8TXtkKULLKqvHoq2V2aIKnVAQdVKoEKUIBClCioUoUoIQpQghSiylAAL5braz9Iq6mcG4mnmmafqySOcPIhfSPKet/R9n1kw1ipp3t+0Izh87L5jpG2b5dwVGSCrgpYVgVFNCsClhXBVUwKwKWCrhBcK4KWCrAoGgqwKUCrgoHNKY0pLSrtKqMhpTGlIBV2lBlsKc0rEa5Oa5FFe/oAb3DwH+Qun+j6nwbMhPXJjl4hzi4eRC5LtKQ5AZkAm3b/kLuWxaXmaWCP2ImM8AAmsstCsoWRFlZihWaiKFCkoVEoQhRUoQhAKVCEEoUIQSEICEHjfS9Wc1sSoA1mfDAO0GQOd+FrlwSEdELrfp6rLU1FADnJNJMRvEbA33yrkwVFwrBUVgimBWBSwrBFMBVwUsKwKBgKsClgqQUDQVcFKBVgUDgUxpSGlXBVQ8FXaUkOV2lBkNKa1yxg5Xa5Ayij56vgj1DpoWEfVxAu8rrvbRYAbgAuJ+j6DntrxHqj52U8A0sHm8LtqmoEIQoIVmqqs1BQuzRiSyczxRdA3EEYgl3RdA3EEYgl3RdAzEFOIJaEF7hTdUSn1DBq4cBmgyAUYlr37RaNATxySJNoOPZwCDknpwrce1YIvmwUrHcHySPLh4NjXhGytPWPcuxcq+TlNWTGaWPFKQ0OkDnsNmiwvY20C8dX8gWAF0bp2+yHYXsPA2HvVK8kFcKajk9Wxk/0D3D2oi2TyBusGR0kZs8PYd0rSw/iCFZwVgVgtqndhTW1Y6we43SLWWCrArGbUt324hNZIDoQe9FNurAql1IKBoKsClAqwKBoKsClAqwKBwKYHJAKsCgyAVYvsCdwJSA5VqH2Y7hbxVR7b0OU96molI9SJjAftuJP/AGNXWMS576H6bDRTSfSTkA/Va1o9+Je9us76hmJGNKui6BmNWY5JumR6d6Ch1PFCg6lJkrI26uF9w6R8kD1K10m1G/NaT2nJY79oyHQhv2R+aDcpT6qNurhwHS9y0b5XO9ZxPE3UYkG1ftFvzWk8cljybQedLN4C/vWFdF0Q18znauJ4lYtRWxxgl72tAzNznbhqryNDmlrgC1wLXA6EHIhaep5N0zxkZo+sYJnuaOzA/E23cgtNymhteEGfO14nR2Habm/gFpqzlbKX4Iwxunyt4Aztc94sRwCbV8lHEjDKyRoGUU0bYs94fGMuFrLXVWxKlnRZCY4zmTRSmax67NJZh4gO4IrQ7erZ52ObK901s3NjLJIm2IsLh2Zud1+xeaiqZ4PkZpoi5zbuhlmhbe3qOtbTLVb7bEBYMJa5hOslRCInOz63Otc9xXn6lgFgBhjuScLi619SMgqNjDyvr2DOXnrNuWzwxSHWxu62KwsOvrK2UXLbFZstLE8kkXhkfGHWGZs4OAv1DuXkXm9hcNwswg6Yhc5a6m5UEAuccJbFiaXhubmt6rEjtPig9ido7GnJ5yB8JtiLjA02B0JdEcWdxoCqt2Fsuf5Csaw2vhdLzRAuB6s7QdSF42MZEXw9FxxX9cDRtuI81JcS0kZtBa+QOI+UJtlc9pQeun5CTgYopWvb1FzCAf22khaubk1Ws/3QeN8UjXeRsfJaqnqZIrc098ZvYyxOdGHu1ZjLd2evVftW4g5W18dmiZ0pb6zKhkdQXPvYgOcL23AFBrpoZYvXjli+2x7B5qkdW7qIPgV6ePl24C0lPDKMrvhe6Auvp0SXAWzF/ILIftnZUzg2eneyQ5E81FO0OvoJGkOOo0CDyzaw9Y8DZNbWN67jzXpDsPZM3yVU2JxF8JmdC5vYWzDonsVZ+QEtsUU2NhFwXx42kfbYbeSFaJtQ0/OHfknNcpn5K1rNGMkt9FIL+DrLXT0U8XykMzPrGN2H7wyTi1sgVYFaeKrJIAfc3sBe5J3WT21jgbGxI1ByKFbMFKrH9EDeVjsrR1g9xuqVE2O2G5Odh1lx0CqO7ejyn5rZNKOt7DMf7RxePJy9JiWt2fGIYYohpFGyMcGtA+CyhIsDIui6SHKwKBl0yLTvSU2LTvQVccytNK2MGzi1p44brdO1PFY9RRxyCz2Bw7QqNYaQdR8cwlup3jqvwKa7k+xucL5ITujcQ37unklmmrY9HRzt+u3m3/ebl5KBJBGoI45KLp3+kC3KaCWPeQOeZ5Z+SvFJTymzHMLvZacLvu6+SUY10Yllvodx7nBIfSvHVfqyIVQouVS9S+MjUEcRZULUAXlVLyoIKoSqKyuBFiLjrWkrth0ct8cEdzq5rebd4tzW3eVjSBB5Ks5CUr/k3SRnscJB4HNaao5CTMcHRyMltmWvHNm4OQIIcCOwroBjKkMI6zw6kK5LU8nq6MWdC7m8Rd0ML23trZlyPBa6paWdE4gLEXdbF2BwBvuGfh1LtRaFj1NPG8Fr2te06h7Q4FFcacRhsLWIa9wFmjF2X67FMLCwNyLbWka8tzAcBuFzbqzt2ZrpNVyWopARzWDO94iWkcBoPDqS/wD8/PG0iGse9tsIirGtniw26xbXT+aDnNrYTazuliPzX4tMjlbNVLbWJzNjcOADo3gm2d76WPUM+xeh2hySrBjdgjkuRlE4X7SGkAAdgsij2AySQMAraeUC5dPEHxXtmA5paQNQg89cAtcbG4xgXa8XuRZzeq9jlwyzT6Osex+Jj3xnQ82Sx2HqDSCLZ9S9bs/kSQ8mWT+i+jjxdIW3nTwXptmbApKexZG3F7bum/xOig85sis21I5gEjjDhbZ1ZHHKA3qJxXeT23XtKXnOabzzYjNbpvha+NrjfqaXG3UshmEKS5AgUzMWMNbj0x4Ritx1VaikikFpGMkG57Gv96y4IHyGzGl3aMmjvTWwRNcQ5xmkb60NN0sP23nJveQg85NyVo5TYQ4XHTmS5h+6MvJa9/IeSGvoAzE6OSYySh9nczFCWvJcRlncNA3le4ifI/oRDm29bKSz3n7c7hYfsgntW92bs/AwNIsBewxOeczc3c65JudVKLsF09kayGRAK1kCQxWwplkWVFLJsQy71RMj070FHanioQ7U8UIBSoQgCL65rFqdmQS+vG09wWWhBqTsVzfkZ5WbmudzjOFnXt3KhFZHq2OUb2ExP+I9y3KEg0g2qwZSskiPXzjCW/ebceKaxsEouzA7ticD7ltHMB1APELBqNjQPN8GF3tM6Lh3hBhP2cfmu7nD4rFlpJR83F9npfzWe7Zk7Pkp3EezMBKPHXzS3VNRH8pBjHtQOz+6780o1Eg3ix7ckkreDalO/J5wH2ahhj8zl5qz9mwvF25X0dG7L8kqPPFyWVuptin5jgexwLVr59nyt1Y629vSHkqMSyq4KSPFFu1ELsosrkKhKqoLlUqxarRQOebMa5x3NF7cdygUBuTGOPFbWl2E45yOwj2WdJ3joPNZ4/R6fIWD+oC8kp+PwUqtZDs+RwxOAjYBcuk6NgNTZQx8IF42GcfTTnmKa/YTm/8AZDlsIaWaWWSRgdEJWsY4zPdJZjb2DI74Gam5zv1rZ02x42nE+8j/AGpDiPduUo0jIJ58iXPZ7LQ6lpgPsg4395A7FtKXYTQ0CQgtHqxMAjhbwYMu/VbhrQNFZIFxQtaLNAA7BZMQhUSFKrdF0FlCi6EAmR6d6WmRad6CjtTxUIcczxUIJQhQglSoQgm6FCEEoUIQSgqLoQKmpo3jpNB4ha6Tk/Fe8RdC7fE4s8barbXQg0bqWtj9WRkzd0rbO+823uKV/pd7Mp6eVm90Vpm/A+S9DdQ5oOoB4qDSMrKSoyxRPd7LxhkHc6xCTWbKgFvlGX62NfK0cQAbLZVexqeUdKNp7gte7k/JH/s9RLHuYXY2fddcKjBdsNxALHse0i4Ju2480tuxpb6MHaXfkthzlfH68cU49phdC/4g+Sp+nVRybSEE9cknRHcBn5JSKwbHYM5DjO4dFv5qztpRM6ELeccMsEAGEHtdoPMqzNizTZ1MhLfomdCPw6++63FJQRxABrQLdinRqY6Sqm9d3MsPzIr4iO1+vhZbKi2VFEOi0X63HMk71nAISAAUqEXVAhF1F0EoUIugshVupuglCrdF0FkyPTvSbpsRy70FygKUIIClCEAhCEAhCEAhCEAhCEAhCEAhCEAhCEAhShBCEIQCgoQgEIQgFAUoQCEIQChShAKEIQCs1ShB/9k=">
            <a:extLst>
              <a:ext uri="{FF2B5EF4-FFF2-40B4-BE49-F238E27FC236}">
                <a16:creationId xmlns:a16="http://schemas.microsoft.com/office/drawing/2014/main" id="{590021B0-0514-B897-1645-4133F68A0726}"/>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AutoShape 8" descr="data:image/jpeg;base64,/9j/4AAQSkZJRgABAQAAAQABAAD/2wCEAAkGBw8PDQ8QDxAPDw0PDw8NDQ0MDw8MDg0NFBEWFhQRFBQYHCggGBolHBQUITEhJSkrLi4uFx8zODQsNygtLisBCgoKDg0NFA8PFCwcFBwrLCwsLCwrLCwsLCwsNzcrNzcrLCwsNywrLCwrKyssKyssLCwrKysrLCsrLCsrKysrK//AABEIALEBHAMBIgACEQEDEQH/xAAcAAACAgMBAQAAAAAAAAAAAAAAAwECBAUHBgj/xABMEAABAwIDAwgFCAYGCwEAAAABAAIDBBESITEFUXEGEyJBYYGRoQcyUrHBM0JTYnKSotEUVIKUw+EjRIPC0/AVFzRDhJOksrPS4hb/xAAWAQEBAQAAAAAAAAAAAAAAAAAAAQL/xAAYEQEBAQEBAAAAAAAAAAAAAAAAEQEhMf/aAAwDAQACEQMRAD8A7ISbnPrUXO8oOp4oVE3O9Tc7yoQiJue1TcqAhBNyi6hCCbouoQgm6LqEIJui5QhB5zldyyp9mc2JRJLNKC5kMNsWAZF7iSABfLec9xt5wel+l66Wq7nQn+8vIek6p57bczdRDHDB3CPGfxSOXneYZu96LHUh6X6P9WrP+nP8RXb6XaL9XrR+zTn+KuVfo7N3mVP6Mzd5lOLHWB6WqD6Gt+5B/iq49K+z/o6wcY4f8RclFKzcfEqRSs7fFOJHXR6U9nezVjjEz4PVh6UNm76n/k//AEuRCkZ2+KsKNv1vEfkhHXh6Tdme3UD+wf8ABWHpK2Z9JP8Au835LkQom73eI/JWFC3e7yQjro9JGy/pph/w1R8Gq3+sfZf08v7rV/8AouSCgb7R8lcbPHtHwCEdaHpE2V+sSfulZ/hqw9IGyz/WX99LWD+GuTt2cPaPh/NMbs36/wCH+aswjq45d7M/WXfu9WP4asOW+zf1rxhqR/cXLG7L+v8Ah/mmDZZ9v8P80hHUhyz2cf603vZMPe1XHK7Z5/rTPCQfBcvZss+2Pun80x+zi1pdiGQvoc0hHYaWrZKwSRSNkjd6r43B7T3hNud5XjfRuDzVR7HOiw+vgbc+GHwXsVEFzvKZGTbvS0yLTvRVDqeKEHUoREoQhBIQhCAQhCAQhCAQhSoBAQsTa9WIKWomOQhgll+4wu+Co+fNsVXP7RrZtQ+omLT9XnCG+QCSsaiHRJOpOZ35LJU1vFgpCqFIQXCsFQKwQXCuFQK7VQxqY1LCu1A1qa1KaUxqBzQnMSWJzFQ9icxJYnMQOYqV7rRfacB8fgmMWLtWSwbuGJx/z4phvj3nIODDQh3XJJI89zi0eTQvRLB2BTc1RwMOrYmB32g0AnxCz1lhCZFp3pabHp3opZ1PFCk6nigIgUhCFQIUoQQhShBCmyEIBCLKVAWXlfShV81sWr3yCOAdokla134cS9Uucem+qw0VLEDYyVJkI3tjicPfI1VXKqYWaPFNVG5AcFa6jS4VgqBWCC4VgqBWCBgVwlhWCoaExqUCrtKBrU1qS0prUD2lOYVjsKexUZDSnsKxmLIYgyGLFqGc5URx9TnRRHg9wB8nLJYp5ORc7tOLrAke88GtIB8cKJrqkbbNA3AKVZCyyqmR6d6orx6Iqh1PFSg6nipCIEWUosqBClCCEWUqVBVCsiyCEKbIsghcb9NlVir6SH6KnMhHbLIfhGF2ay+fPSTV87t2q3RGOFv7Ebb/AIi5VWkupBSwVYFRo0FWCWCrAoGBWBSwVcKhgVgUsFXBQMaUxqUCrgoHNTGlJaUxpQPYU5pWOwprSqMphWQwrDY5ZDCgyg6wvuBK2Xo3hxVkj9ebit3vdcf+MrR1Mlon8LeOXxXsPRdB/Q1ElvWlEYO9rWAjzc9N8TXtkKULLKqvHoq2V2aIKnVAQdVKoEKUIBClCioUoUoIQpQghSiylAAL5braz9Iq6mcG4mnmmafqySOcPIhfSPKet/R9n1kw1ipp3t+0Izh87L5jpG2b5dwVGSCrgpYVgVFNCsClhXBVUwKwKWCrhBcK4KWCrAoGgqwKUCrgoHNKY0pLSrtKqMhpTGlIBV2lBlsKc0rEa5Oa5FFe/oAb3DwH+Qun+j6nwbMhPXJjl4hzi4eRC5LtKQ5AZkAm3b/kLuWxaXmaWCP2ImM8AAmsstCsoWRFlZihWaiKFCkoVEoQhRUoQhAKVCEEoUIQSEICEHjfS9Wc1sSoA1mfDAO0GQOd+FrlwSEdELrfp6rLU1FADnJNJMRvEbA33yrkwVFwrBUVgimBWBSwrBFMBVwUsKwKBgKsClgqQUDQVcFKBVgUDgUxpSGlXBVQ8FXaUkOV2lBkNKa1yxg5Xa5Ayij56vgj1DpoWEfVxAu8rrvbRYAbgAuJ+j6DntrxHqj52U8A0sHm8LtqmoEIQoIVmqqs1BQuzRiSyczxRdA3EEYgl3RdA3EEYgl3RdAzEFOIJaEF7hTdUSn1DBq4cBmgyAUYlr37RaNATxySJNoOPZwCDknpwrce1YIvmwUrHcHySPLh4NjXhGytPWPcuxcq+TlNWTGaWPFKQ0OkDnsNmiwvY20C8dX8gWAF0bp2+yHYXsPA2HvVK8kFcKajk9Wxk/0D3D2oi2TyBusGR0kZs8PYd0rSw/iCFZwVgVgtqndhTW1Y6we43SLWWCrArGbUt324hNZIDoQe9FNurAql1IKBoKsClAqwKBoKsClAqwKBwKYHJAKsCgyAVYvsCdwJSA5VqH2Y7hbxVR7b0OU96molI9SJjAftuJP/AGNXWMS576H6bDRTSfSTkA/Va1o9+Je9us76hmJGNKui6BmNWY5JumR6d6Ch1PFCg6lJkrI26uF9w6R8kD1K10m1G/NaT2nJY79oyHQhv2R+aDcpT6qNurhwHS9y0b5XO9ZxPE3UYkG1ftFvzWk8cljybQedLN4C/vWFdF0Q18znauJ4lYtRWxxgl72tAzNznbhqryNDmlrgC1wLXA6EHIhaep5N0zxkZo+sYJnuaOzA/E23cgtNymhteEGfO14nR2Habm/gFpqzlbKX4Iwxunyt4Aztc94sRwCbV8lHEjDKyRoGUU0bYs94fGMuFrLXVWxKlnRZCY4zmTRSmax67NJZh4gO4IrQ7erZ52ObK901s3NjLJIm2IsLh2Zud1+xeaiqZ4PkZpoi5zbuhlmhbe3qOtbTLVb7bEBYMJa5hOslRCInOz63Otc9xXn6lgFgBhjuScLi619SMgqNjDyvr2DOXnrNuWzwxSHWxu62KwsOvrK2UXLbFZstLE8kkXhkfGHWGZs4OAv1DuXkXm9hcNwswg6Yhc5a6m5UEAuccJbFiaXhubmt6rEjtPig9ido7GnJ5yB8JtiLjA02B0JdEcWdxoCqt2Fsuf5Csaw2vhdLzRAuB6s7QdSF42MZEXw9FxxX9cDRtuI81JcS0kZtBa+QOI+UJtlc9pQeun5CTgYopWvb1FzCAf22khaubk1Ws/3QeN8UjXeRsfJaqnqZIrc098ZvYyxOdGHu1ZjLd2evVftW4g5W18dmiZ0pb6zKhkdQXPvYgOcL23AFBrpoZYvXjli+2x7B5qkdW7qIPgV6ePl24C0lPDKMrvhe6Auvp0SXAWzF/ILIftnZUzg2eneyQ5E81FO0OvoJGkOOo0CDyzaw9Y8DZNbWN67jzXpDsPZM3yVU2JxF8JmdC5vYWzDonsVZ+QEtsUU2NhFwXx42kfbYbeSFaJtQ0/OHfknNcpn5K1rNGMkt9FIL+DrLXT0U8XykMzPrGN2H7wyTi1sgVYFaeKrJIAfc3sBe5J3WT21jgbGxI1ByKFbMFKrH9EDeVjsrR1g9xuqVE2O2G5Odh1lx0CqO7ejyn5rZNKOt7DMf7RxePJy9JiWt2fGIYYohpFGyMcGtA+CyhIsDIui6SHKwKBl0yLTvSU2LTvQVccytNK2MGzi1p44brdO1PFY9RRxyCz2Bw7QqNYaQdR8cwlup3jqvwKa7k+xucL5ITujcQ37unklmmrY9HRzt+u3m3/ebl5KBJBGoI45KLp3+kC3KaCWPeQOeZ5Z+SvFJTymzHMLvZacLvu6+SUY10Yllvodx7nBIfSvHVfqyIVQouVS9S+MjUEcRZULUAXlVLyoIKoSqKyuBFiLjrWkrth0ct8cEdzq5rebd4tzW3eVjSBB5Ks5CUr/k3SRnscJB4HNaao5CTMcHRyMltmWvHNm4OQIIcCOwroBjKkMI6zw6kK5LU8nq6MWdC7m8Rd0ML23trZlyPBa6paWdE4gLEXdbF2BwBvuGfh1LtRaFj1NPG8Fr2te06h7Q4FFcacRhsLWIa9wFmjF2X67FMLCwNyLbWka8tzAcBuFzbqzt2ZrpNVyWopARzWDO94iWkcBoPDqS/wD8/PG0iGse9tsIirGtniw26xbXT+aDnNrYTazuliPzX4tMjlbNVLbWJzNjcOADo3gm2d76WPUM+xeh2hySrBjdgjkuRlE4X7SGkAAdgsij2AySQMAraeUC5dPEHxXtmA5paQNQg89cAtcbG4xgXa8XuRZzeq9jlwyzT6Osex+Jj3xnQ82Sx2HqDSCLZ9S9bs/kSQ8mWT+i+jjxdIW3nTwXptmbApKexZG3F7bum/xOig85sis21I5gEjjDhbZ1ZHHKA3qJxXeT23XtKXnOabzzYjNbpvha+NrjfqaXG3UshmEKS5AgUzMWMNbj0x4Ritx1VaikikFpGMkG57Gv96y4IHyGzGl3aMmjvTWwRNcQ5xmkb60NN0sP23nJveQg85NyVo5TYQ4XHTmS5h+6MvJa9/IeSGvoAzE6OSYySh9nczFCWvJcRlncNA3le4ifI/oRDm29bKSz3n7c7hYfsgntW92bs/AwNIsBewxOeczc3c65JudVKLsF09kayGRAK1kCQxWwplkWVFLJsQy71RMj070FHanioQ7U8UIBSoQgCL65rFqdmQS+vG09wWWhBqTsVzfkZ5WbmudzjOFnXt3KhFZHq2OUb2ExP+I9y3KEg0g2qwZSskiPXzjCW/ebceKaxsEouzA7ticD7ltHMB1APELBqNjQPN8GF3tM6Lh3hBhP2cfmu7nD4rFlpJR83F9npfzWe7Zk7Pkp3EezMBKPHXzS3VNRH8pBjHtQOz+6780o1Eg3ix7ckkreDalO/J5wH2ahhj8zl5qz9mwvF25X0dG7L8kqPPFyWVuptin5jgexwLVr59nyt1Y629vSHkqMSyq4KSPFFu1ELsosrkKhKqoLlUqxarRQOebMa5x3NF7cdygUBuTGOPFbWl2E45yOwj2WdJ3joPNZ4/R6fIWD+oC8kp+PwUqtZDs+RwxOAjYBcuk6NgNTZQx8IF42GcfTTnmKa/YTm/8AZDlsIaWaWWSRgdEJWsY4zPdJZjb2DI74Gam5zv1rZ02x42nE+8j/AGpDiPduUo0jIJ58iXPZ7LQ6lpgPsg4395A7FtKXYTQ0CQgtHqxMAjhbwYMu/VbhrQNFZIFxQtaLNAA7BZMQhUSFKrdF0FlCi6EAmR6d6WmRad6CjtTxUIcczxUIJQhQglSoQgm6FCEEoUIQSgqLoQKmpo3jpNB4ha6Tk/Fe8RdC7fE4s8barbXQg0bqWtj9WRkzd0rbO+823uKV/pd7Mp6eVm90Vpm/A+S9DdQ5oOoB4qDSMrKSoyxRPd7LxhkHc6xCTWbKgFvlGX62NfK0cQAbLZVexqeUdKNp7gte7k/JH/s9RLHuYXY2fddcKjBdsNxALHse0i4Ju2480tuxpb6MHaXfkthzlfH68cU49phdC/4g+Sp+nVRybSEE9cknRHcBn5JSKwbHYM5DjO4dFv5qztpRM6ELeccMsEAGEHtdoPMqzNizTZ1MhLfomdCPw6++63FJQRxABrQLdinRqY6Sqm9d3MsPzIr4iO1+vhZbKi2VFEOi0X63HMk71nAISAAUqEXVAhF1F0EoUIugshVupuglCrdF0FkyPTvSbpsRy70FygKUIIClCEAhCEAhCEAhCEAhCEAhCEAhCEAhCEAhShBCEIQCgoQgEIQgFAUoQCEIQChShAKEIQCs1ShB/9k=">
            <a:extLst>
              <a:ext uri="{FF2B5EF4-FFF2-40B4-BE49-F238E27FC236}">
                <a16:creationId xmlns:a16="http://schemas.microsoft.com/office/drawing/2014/main" id="{C6E941B5-488D-729A-31A6-E5FB8CCD83B5}"/>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34" name="Picture 10" descr="http://cdn.arstechnica.net/wp-content/uploads/2012/08/Acer-Aspire-A5560-7414.png">
            <a:extLst>
              <a:ext uri="{FF2B5EF4-FFF2-40B4-BE49-F238E27FC236}">
                <a16:creationId xmlns:a16="http://schemas.microsoft.com/office/drawing/2014/main" id="{89A962EB-356D-B1FD-8DD6-73C1D2F5A4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8778" y="357536"/>
            <a:ext cx="2142652" cy="16060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destination-innovation.com/articles/wp-content/uploads/2012/08/drill.jpg">
            <a:extLst>
              <a:ext uri="{FF2B5EF4-FFF2-40B4-BE49-F238E27FC236}">
                <a16:creationId xmlns:a16="http://schemas.microsoft.com/office/drawing/2014/main" id="{D6855C6E-F418-1A21-47D4-78885B4018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4074" y="1663146"/>
            <a:ext cx="1125708" cy="11257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toysrus.com/graphics/product_images/pTRU1-12579780dt.jpg">
            <a:extLst>
              <a:ext uri="{FF2B5EF4-FFF2-40B4-BE49-F238E27FC236}">
                <a16:creationId xmlns:a16="http://schemas.microsoft.com/office/drawing/2014/main" id="{3E50CAC9-0201-1BE3-8031-E1EFB0C47A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096" y="2081467"/>
            <a:ext cx="1166957" cy="116695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6" descr="data:image/jpeg;base64,/9j/4AAQSkZJRgABAQAAAQABAAD/2wCEAAkGBhQRERUUExQWFBUVGBsXGRgYGBocGhwWHR0aGxkWFxkZGygeHBojHBoXHy8gIycpLCwsGiAxNjIqNSYrLCkBCQoKDgwOGg8PGi8lHyUqKSkqLS4sLCwsLS0sLCkpLywsLCwsKSwsLCwsLCwsKiksLCwsLCwsLCkqLCwpLCwpLf/AABEIAOEA4AMBIgACEQEDEQH/xAAcAAEAAwEBAQEBAAAAAAAAAAAABQYHBAMBAgj/xABNEAACAQIEAwUDBgkICQUBAAABAgMAEQQSITEFBkEHEyJRYTJxgRQjQlKRoUNTYoKSorHB0hUWcpOywtHwJDNEVHODo9PjY2TD4fEI/8QAGQEBAAMBAQAAAAAAAAAAAAAAAAEDBAIF/8QAKBEAAwACAgECBQUBAAAAAAAAAAECAxESITEEQSJRYXGhMoGxwfDh/9oADAMBAAIRAxEAPwDcaUpQClKUApSlAKUpQClKUAqj859o3yVzDh1WSVfbLXyL+TZSCzeeot79BP8ANXMS4OAudXa6xqNbvYkX/JFrk+XqQKxcTuTcxqxJuS2a5J1JPj3JuaEEhiO0XiTuSswS50RIUI10AGcMx+Jqa4hzRj8NEC+JWR2ItZIwAba6qNRUTwPha4uQxPEqgLna2bUAgBdWOhJv+aRUJzByzCs5RYlOUAbE+ZG58iKz1XLIsaf1ZbK1HJkq/aBxI/7Qo9yR15nnriX+8/qJVd/m3F+JT9Gvn82ovxKfZWkqLbwrmfik8gQYkjqT3a6AfD3fbXfxjnXHYY9332Z7AlmRLa9bBdb2Onu1qG5R5DikzShAhVsoylh0BN7HXcb+VccbgFy6GQl2IYPbwZjkFip2XKKyqueVrfS/ku1xjfuyRbtJ4j+OX4Rp++Or52ddoIx6mKXTEIuY2FldL2DDXQ6rceunpl+Kmjyt80w0OveD/t1Hchc2rg+ILIwNheOT0QkAsP6JAPrY1qKT+l6V8Br7UEilKUApSlAKUpQClKUApSlAKUpQClKUApSuPjPEPk+Hlm37qN3t55VJt91AZpzhxxJ8a4ZvBB80o/K3lb9Ky/metR64yCqV7RJM8RYkknvBqx1J18zc1+1iB/DQ/wBan+NScmoco4+BJcTIXRRljRbkC+UM7H7XA+FVXEcwYYyyl3FzI32A5V/VArkj7N4ZcC2MlzMzKWWzEDKDlS1tPFoevtVCLyRD+J/Wk/iqjHp3VfsW11KRZ147g/r16DjuD+v91VY8jQ/if1pP468peRYgP9WfgzfvNXlZrnAsfFHw2SRWF2WWRR1sSxU29Ft9lVnBpCEUMwvYXqs8xdnCcPhjmLSZu9RAC4tdm1FrbABvsrkKMPpp/Wx/xVRh090izJ1pFv4hBA0bgML5Tb32rJPlL94drZiNhexNWhi310/rE/iqrSlc5GU3v59TrV5Wf1dynju+wWGkvfNEl/6QUBvvBqWqi9jWO7zhqr+KkdPgbP8A3zV6qCRSlKAUpSgFKUoBSlKAUpSgFKUoBSlKAVkXaLzn3s8mFWQrAgMcgUD5xj7YY75R7NvMN6VovNvG/kmEklFs4GVL9ZG0X4A6n0BrDo+GQWu8hLHUnzPUmhDI9eHYTy/VFfJ8HhFRmAuQpIGVbXtpf0va9SnyDCjd2ru/mEcVERAjnNYXbwLluM1mYeV9gaOkvISbP3xPnuJeEQRxuVGSJVGly0eU2ICnKLodTfp51Sxz1L+MI/5n/jq+YfsAibWWV0Pkjh/vMSfsqK5n7MuH8OfDo/yuc4higyyRJlsUFyDGb+2PsqiLmek9llJvsrP8/Jvxp/rB/wBqvXCc/SGWPvZG7vvEL+IHwhgTp3YOwqxcvdmPDsfPioYzi4jhnKZzJEwfxulwO6FtYyd+tSmK/wD58hA+bmkY+TMq/eIm/ZXTzT4ZChn3n/mGHHdzFJ4o1ZpNNiQuVW2A+k2lyPfVZ/k7Bf5jSu0dmrYRmLJIqW1YMJbm5tbIilRYncV4Dh+HP4X/AD9tTiSU6T2Mm2960eX8m4Lz/wCmtVfivDlWY5Ddeh9BYD7rVbW4VB0lqD4phADYG4GoNWnBq3YLKfk+ITykVv0lI/uVqVY92EyZZcSl/aRG/RZh/erYagkUpSgFKUoBSlKAUpSgFKUoBSlKAUpXhjZcsbtmC2UnMemm9uvuoDHO0TmlsTJIM1sPDIUQaeKRAVke9rnUlRra3xqr8A4LNjW+aWyA2aRrhB6Dqx9B8bVJ8v8AKZx7Izk/JIRkU7GZgbu48gzljm8iAOpGg4/iGHwEAaQrFGvhVVGpPRI0GrMfIe821NZM3qNPhHbLoxb+KvBA8j8PwpeZRGxnw8hjfvbFvyXRRcKrWNtzpuasXGOfsHgjllmBk/FoC8nuKr7P51qy3i3N0mJlcRgYVZRcrGQJ5VVdDLKLGwUaIpAtcXaxqu4jBSoZVjyQqliGGgZTuS7eIN7JsALi+p0vC9O6fKmHkSWkabj+2eT8BgiF6PiJVjH6K3/tVAYzn3FYt4y8PDmZW+bvFJKVYlbZTm0Nwuw6CqIcfh43V8zzNlysF2JylGOd9TmBJ9CdPRBzNayRwi5bTM5PiNh5W8vs1rQsUL2KnTZoOE53xOFZmji4epk8TnupIi27XJVzr4ifEOpqbwPbM/4fBEgbvhpUl+OTRh8TWd8zcZnw85XE4RI2eO4RZCbKQUJBBO5Vjrrr5WqEXisEgRWEkJBJLCzatlF9AG2UbUeKH7BU0b1gOf8AB43SGYZ/xbXR/wBFt/zb1Ueezh1yloyZZGCL3dg5PUm+hA/K8wNL1n00JmEkgKToGGQA/OLmY2Bc+NQqg6tm6epE0uLkwxUysMSqZsuaxmQADNkb2jZSCQwGltV2rK/TOa5Sy+cqa1Ry8a4dNh9dHT64/vDofu9aiYcYxcBtm8PxO332rRMBjY8QmdCHRtD+9WB2PoarfM/KRiUyxA939Jeqeo/I/Z7tu8PqNvjfkZMOlynwWzsYnA4g4BurwvlPudD19xrbawDscY/ykhvoyy6eXhBZfgwuPQjzrf61mcUpSgFKUoBSlKAUpSgFKUoBSlKAVnvNfEDxDEHBRMRBHY4hx1B2iB82sfcoJ+ktWLnfmD5HhWcXMjeBANyx0AHrcgD1Iql8Iw2KwTxoYUlhls00qtZ0mNzJJIGNu6UAKLbKg1GgNGa3K0vJZjnb2yW4zxeHh+G7xxlRAERFsCzfRjQeenwAJ6ViHMPM8mIxHeTsO8bRFsWSCMnou5Ntbbnc+VSnOfMMmOmadUZoYgVw6hb+E2LTsvqLNY9Mg2BqtyS/JYyc4laU54yQbrfQykMMyudiNjb6VgajBh4Lb8k5L5P6HxnGGuZbSYgNnUq2oJ0u7g3IIswHS3TMalcVy9NjcA2PM3fOhAeMLbIiKEJa2hcKEN9youSTVLZiSSdSdST51fOynmxcLM0E7AQTjUsRlVwNzfQAjQ/CrclOZ3JxKTemUjD4dnYKoux0A/zsOt9gKs2B5XRchZ2dyQRkKog13EjKxa29wgFgSCw1MhheFYdJZDE2eJ3ORrfgr2VbNuMwa/mEU6g5W6MdGcuYE6Xa9zo1hcjyOi/YKlfEtkP4ehzdwczzs0skzPmZFJYOQoIZUCsiFtHvoxIuRqbXpPEeFPCRezKfZdfZNrXGuoIuLggHUHYgm1cWnb5VPYnwzSga7Xdr28tzt76+dwJYzGxuWsNdgbnI9zuwY6/ks+pLNUT1KZL86OTkjkh8bnkZzBCoYd7/AOpYWXfazAnpbS9zXhNx4TyP30maUFhHPaya6Z8mgQkDQgC172uL1aub+asPBwyHB4KQMHW0jDRgoPiDjdXdySQfPyArMCaRTrbaFJIteDxkmEnBUr31gZIx7Eg10FtO9tY+HTUgagg6zy7xCPFRLJGbqwsQdweqsPMf50NYrwnG94vcMQrEZYpDut/wd/oqx0zdNtjarPyrxs4TEkls0ZITEZQQqufZnAIFhcMCbDYnYqKz+qw855T5X5LsOTi9PwTHFMHJwbGx4mDSFmuAb5VaxzRt+TlJ9ct7aqDV35S58xOOiLSvHAYm+cCDU3Jyi7FrJoRpqbbjrGcTGIx8kmF+TZMMLhp5DqXAujwKNwGym+txcHLtWd8Exr4PFqXX2G7iZN/DewYDqVINj+SvnXMXd4mk/iSFTM3v2P6W4LxMTxBhvsff5+47/d0rvqC5XwVkEoa6yKGW2xU2Ib7Nveana04nTlOl2VWkqehSlKsOBSlKAUpSgFKUoBSlKAz/AIuflvGEi3iwSd63l3zaIPhqfegqJ7WeLmHCrh0NpMWxj9RELd4fjdU9zmrByVwySNsXNMpSSfEubG1+7XRNumrEe+ss7VeKGXiE9tRh41gX+mwzOR6/OW/MFZNc8v2Ld8YK/wAI4mVLuEieCPXX2lCkEXUeKznW4tYnRhqD7cI5HPFIZJ4pkWbO1oCSQkX0FZj4gegJvcW63qAx7KmGQKpVpmuwJuMqaC2lwC2tteutcXCuMTYWQSQSNE46qdx5MNmHoQRWqt6+HyVLW+xxjgc2Ek7ueNo29diPNSNCPdXDV35g5xxfFoYYTCLq92ZAfnHNlSwOxuSLAm5YbaCuDgHIUuJcoXWFiodMwuHHUXB0NiGtbUa7CuZpqd30dNLepJLgU4OHjAjDsU01a4ymTNYKRe1i3u1IIr0bEPFIoZL2KkqdiM2xt6gr6G4IuCK+pwLFcNukyhVJOSUZTH4rBo3Lr4M2VbMwsGXyZiPaPGyJJmFizaFCmUoA4kDMoIs/eXk62sG1BFTNJrRDT3skOI8REmLmtDACjOpaSIOzZXYZiTp00FtANz0/OIzFSHhiufCrKgSxbKALRWDWOtyNDpe+lfrmHEyfKpY5MqhZDZxcWWxZQSTsM5v5EsRfQV14Tg8+JUxoAjN4SxWwiVlALFdw+T2IhY7OciqpPEzMyvsdVTdMyloGnnKxKztI7ZVUEk3JIAA1OlTuM5IbDxr35JxEvhiw0Xjcn6zkXAUeS3vtcakaDxDE4LgMGSJRJiHXrYu3rIR7Md/oiw6eIjMM94Fz/Ph8a2Le0zSKyuraAg7AfVCkLoOgI61zyqv0eF+SdJfqJzh/ZE6x97jJ0wyZWO4OUgXXO/sjrtfa2hOnPg+MZoMwjQhD3c7GTwNe+aWz2uXTwhUKkgW1BsK7zJzfice+ad7geyg0Rfcvn6nWvnLDqzvE98sqEaWvmXxLqQbbEXsd9qtjlr4vJxWt9G09m/FjNhe7c3kw7d0x81AvG3xXS/mpqt9o/Djh8dFiEAtMADcAr3iZbEqRY3+bNjobNXn2W44DHBBcLiImSxN/HF4kuQBc93n1sPdV27VeBGThzsou8TLIv9k/c1/hXnKHi9R14f8Af/TS654+/JfuXeKLicLDMoADopsNlNrMvwII+FSNULsd4hnwbx3/ANXJdf6EirILfnM9X2vTMopSlAKUpQClKUApSlAKUpQFc/nBhkl7l54lmdzaMuoclmOWyk310tX888axPey4iTNl7zFStmObQB2y6qCdiNh5eVaZxDDseNxN8hd7PD/pIafLYEakIO78J+sbaa61m+CxixjxIzfOyiyBWa4KkkBlO9iNLaX32NGKdNs7tkBzNKTKili+SJBfxG5IzE3bU77mvPgHDBNLZzZF1Y6/Zpr9lWGPiWEgx0rYvC50MaBYxdsr5U8XzrZujaX67AVzclKrmVCFuRcFpBGoA1JLkWGgNaCsm5LqgyWAU6WAt5W+qy+hFt7b1wnjswkEga7i9iQNzpmIFrtYAXa/TyFSsEmGhkBd3xABuYoUJTKNw0kuUsB1sgB8wK8eJ4VJZmkhj7pDYZCuU3GjNkGi3Olh5a6m1cctvWujrWlvZfeX+bYcXGsc+QO4sV3Um2qi+5t9HU++zWr/ADH2fyROkmDYPEGBMDhXyrcX7kuDlGt8oI9PKqhxp0XDPZSrXWxz38WmtrC2tjUtyN2mOXjw+Ku+ZgiSjVsxNlDj6Wp9rfXW9yaz5cdQuUd/78/yWY2m9MmeDcs4nEYvESyv3MInkylVUTOodgpEpBeNLDcEE9B9ISXMnMLYeIwYCNMwBuxZFSNdSWszXOoYknS4JYsb3q3OHPDyYkYTDSiFRIUeQj6QNsu2i5gb23v5VEOcatljxWHZbHrh16kWysPj7mF7a25iLuU3r7HVOZp6IXE8uYuZnlcq5NndzNGbAqWDO2ewBA0J02A3ArixXLs8ZUFAzMxTLGyyESDeNghJVx5H18jayNDxHKG72ALmy37zCgE5SoXybwuRY30ceddOEhxCYmN8ZNEbNIuUPH7bxyhi4S3iJQISwJJsL1qXL6FL0VE8t4r/AHaf+qf+GvHhExSeJhpZ1/aP3VuWJ4jEZJGzoiXky+LQr4ghNyEUDwnSNWUgXc2Ytl0PFsCcEsXcE4wyg99YWK94DbNmuPBp7NdEFn4QzRcQwjl8xGKRb3J0f5rLcjybppWwcexMM+HngE0Zdo3XKHUsCFJPhBvcWvb0rKe/jbEwBVIJxWHAHtZT38RsX3YgBhc+mxvXrwdIP5ZmK4TEJJnxZ71pbx3yTXbJ3A0bWwz6ZhvWfNO3v6HcM0PgnGpoYY4zZgqoq+HQKFUAGwNyNzcj4VccDjBKgYC3S3qKoUK3kj1Btb6XS3krW+63pVy5dJMIJ6m/3CuMN06ab9i3LMqU0SdKUrWZxSlKAUpSgFKUoBSlfDQEPgcUkiFo2V1zPZlIIPiOxGlfzhzPhTFiMXETlEeLfXXRHLkGw1tYr9prY+RMR3EmOwjHWHEFl/4b7fepP51UHtS4TbHswGmLh0/4sdgfiQIftNZMb45XJbS3OzPeYFBaJwxYNEBe1vEpKn91c/CeJth5A6/H/wCvUdD0qVxsTS4PNkVBE2ZbAi8beF8uYlms1rm5pylyRPxB7JZIx7UjXt7lA1dvQbaXIvetbaS2yrWyY4ZiQWV4XuznKQQWKgldct7u19beg9o6iRmYo2aRlXQm4uB5gamzLuAwtqDfbWJ575bwmASJMPOz4gEiUZtSCLhvDoliLZdd9zaqXJMzbsT7yaibVLaFS09Mm+YeMnEMsUd2ANh1LMdAFFrka6D10A6yXK/KbLisO0sioyyocguzXVgcrMPApuALZiwJAK30rn5TwFh3pOUm4DbWXVbA9C5zC/QKdgxIsEmeHuZguinNHdfCcpF1FraAja9wSepqK3SaRK6ZF8ycnFsRO4lQF5pSFYae1mClkLZWysDZwuhvfe0LhGTCM0eKw2dtwbj2TbY6qysAbML+1cEkCrMMdLjJrxpHGyZ3ZgWVEDElpZCzFVsTmzbk23soHNxTBJNCyK4kyk92wUqQ3mFOqxyEFcp1uVay3sYXwpIl9si/5xYUiNWwhdUIIUyEAa3ZRbcMRqTqwa1xYGq0xuaVYeReCYfF4ru8VMIUKnLrYtJsqBjoNTfXe1utdU1K2zlLb0V2u7gcGfERC9vGCT5Aak/YKsnN/ZhicDd1+eh+uo8QG/jTcadRp7qi+W8OVWXEZM4Rcg0JF23Y5SCAF63Fsw12pNK1tEtNPTLzyihxHEcGM2cCYyXuxGSNGk+mAfbC9Nz61sfNnEe4wU8h1yxmwvuT4QPiSKzbsi4cBiZZiLCGMRAb2kkIkkAPXKoQfnVNdsXGLYJYVPincD4Lr/aMY+NY8rVZVJbK1Oyx8H4A0iRy5l1CstmJ0sCMwt7XQ61bMLhhGoUbD9p1J+2qp2U8P7rhym1u9d5B/RJyofiiqfjVwrTGOYe0cVbryKUpVhwKUpQClKUApSlAKUpQGZ85RnBcWhxO0WKTuZD0DiwUn/p/rVEdoUKzwhAyjEKTLCtxmYqDnVRvqmYe/LWjc68tjH4OSH6Vs0Z8pBe2vQHVSfJjWS8BSN3eWRD8rQhJc+6soygqD7N7G/k2YVi9RPGlkNGJ7XArGCXCxKZ5VzZzcrnKhlZAxjOQ3sTY3FyA4v7JqNx3MuMwcIwaSFIrl0YCzmN9QAx1C7nTW5OtrVL8x8O7mQkXEUrXBH4Ka5NwPIkkj3uvUVBFFkXuJSTMWJRjspa1gW1LiQm/pcaknw65pZJ2UVLl6K2zEkk6k6n3+dfY4SxsoLHyAJOgudB6AmvXGYN4naORcrKbEf53HrWldlXD4sNh5uIzMPCGVPNVHtt72PgHoG+tTJfCdiZ5PRE8HmjGF1Xxd0uU5Qbk3HtbplfM9x7R8J6V68I4yqSBJfFh3Yd6hGYWtYOBuGGniXW1xrtUbgePfKJZCUUMzMyplBGUnN4V9lmU3axFmzMegI68PZEymJZRIbqQTmIFlGU2OhJYW3JvtYXJcp0yW9PaJDmWeORhHg7DDCzOI1yo031trtYWtfQX01rn4dh1CsDkuSgS4OYPnUqV8Ox8SmzDe5uBY98mIKyGIwRKxB9jYswY3Q21BLMFFyt8tjdc1RXGeIiGLOMoZr92QBctqLj6yIdS31gqgkA2KVE6Qb5Vso2JTxEgeEk5T5i/SvGta5ow0fFOEw4uJVWWAZGRQBYqBnRQOlrMAOmWsnRCSABcnQAdT6VGO+a+3QqdFq5Y5+x0BWKJu9BBREcZspbqh3FrA2vbTapjB4TDtEGVmZoNXs+YvOTlsui37w7CzbgZgPar+A4b3WaNT/pZ0tuEGgZcw9l7XJbYAHW9r33kzgfeOs7eKNCWRiAO9m2bEEeQ2Xz1OuhPOW5xQ6JiHdaLjypw/wCS4ZYyQZCS8hHWVtX+z2R6AVQ+aOIjHcSSPvFSOMiIOxAUEnxOSTbQ3P8Ayx51I8zYePhxfEQSSJJPmHchro0jby2OoK3J06lRpsaxyVwIYvEnvb9zFrIdfE52S/lpYnyF/pXrDgSneen1/Zpy7esaR/TODwyxRpGgsiKFUeSgAAfYBXtURy9ji6ldCqABWHUeXlpbpUvXoxSpckZKXF6FKUrogUpSgFKUoBSlKAUpSgFZj2mcrNC54hhlvYWxCD6SafOe8aX9wP1r6dUdzFE74TELFbvGikCXAIzFTYEHQ6+dQ0mtMlPT2jG0MeJi6PG4sQfvB8iD9hFVPjHA3w9izMEFxHiBuma4KSkbA3Izdb30N7+PDuNNhZbr4o21K30I8wfP1+300rg2KixUeZCHU6MpAuL7q6n/APD61575+mra7RqXHMvqZdBgGlUYeWMkqGbvtfCLHIqFQcyabEXLMBYWF/bjMuI7j5GJFkwsErASolmsCQveIhJtfxdT1JJFWXDcuCfvZOHk5Y5Gj7qX/VlhYloJLmw1tZgRqfZqpcSwEkDFWMmFkLF8soIDMdMyyi+cb21bdtdTW2Mk317/ACM1Q5IGLhkhJMXzmWxvGTob6aGzA39NNKnOFcfmM8cckQMrOqh7vDJnJChmK+Em+7MhbTc2r1nDOzNLAsi2OSwDHoAC6a6C5uRuPW1fYeHRSvHcSq9987EoAbi2YXH0m9L391mjnZ2c4cTkweI7loIs4UEeMuihhoFREij6bFCNTobm9TxUWJxDNLIHbQkswygBR7K3soAFrIvoAKsnEeGRLK5+fdhqhaRiwGfwre1yQjXuNCBcaGvMKQyOIALWLtKSWsGOgaQ/Usbgbn0olobPnKGNxOCctAUKyeAllYxgnJZ0vbO4uy2W97dQRX2bg/ctIsYDM2YjEiyoLNqMundqV1ItmGgANfvhnBJsXdUEmL8QJy6RKQCPFM1gNGNwtifW1XXDcGjhnhhxzZ5JszpGqWw+YG9nY2Mr3OgIyjfLcgmq8sx9/kdzDoieV+U2xADOW7kgBpG0ecDQKvVYRoL3u1gL21q94/GR4WIu9kRBsB8AqgddgAK/fGeMRYWPPK2UbAfSY/VUdT+zrYVkXMnMsmNku3hjHsoDoo6knq1uvTYevmzN+qvddSa3U4Z0vJI4PCzcZxyrnERkzLHfUIqqzXsNyLb9SfICtW4ByLPg4EhOSUG5YroVfXXxWzA2UX0tp4ba1n/Y5CTxSIk3yxSsLCwCkAKPfY79b1/QVelWKanhroyK6T5e5y8NwAhjCDpv7/8ANh7gK6qUq1dHApSlAKUpQClKUApSlAKUpQClKUBgfaZyAcJL3iEGGZ2yACxQ6NkOlurWt0Wqlw+KWBw8TsjfcR5MCLEehr+jec+CnFYR0UXkX5yP+muoX84XX86sXj49FbWKjSa0yN68E1yfzbBDGsMkQw4F7FATHcm5JGrLr7x6itBhjhxMf4OaM7+y6n3jUVk547D+Lrg4tzQIQskKlCjXbK5QkHwgZl1t4ifhWS/Sy3uWXrM9aZp+K7K8A5usTQk9YZHQfog5P1aqXHOVMJhMVBhWxWOz4kqEsIGUXcRjMWQH2iOh0qAi7bMbABmgYhhde9J1HmD3YJHxrj4h2wfKJoZ5sBA8sBBjbvJlykMGGitY+IA6g1MxkXv+SG0W3lLlfB8SWRo8TjSIioYN3MftAkWyIT0PWrdgezXAREHuBKw6zM0v3OSo+ArJOA9ry4EOMNgIYhIQzfOzNci9vbJtudq7Z+3TES2UQshOnzUiAknoM0DG/uNRePJT6fX3CqUbTjJI4Y7uyRovUkKoHkL2A91ZdzxzphpgqRQ/KGjcOsjZlRXGxW1nf3aA+ZqvwcfGILNiIpMwOUCVyzqQATrlXfNtbpXuMThvxZHxpHpZT5Nisz8IrPEsRPiHMkrl2PnsB5KNgPQV44ePIcz7Lrbz9KtjYnD9I/vqu8UcMdBYE3t6Db/GtaSS0ine/JeOw1hJxGVh9GB+lrXeMAfZet3rDewkWxso84CfseP/ABrcqEilKUApSlAKUpQClKUApSlAKUpQClKUArJO0bgi4IyYkxI0DMCT9JXc2K5RuCxuCPO3TXW6rfaJw7vuHTqAGKqJACL37shyLHe4Uj40Bhi83YQ/gf1ZP3V48R4/hJkyCILdlv4ZBdbjMpJAsCpOt+gr8iSL8RF/Vr/hX2SeMqQIYhcEXEa3Gm403qSC2c+8FvAqCJR40tlVdAA4yrpttvfYVR15Tf6j/BI/8Kv/AB7tFwcuDiHe5cQvd51KSaOLZ/Fky29rUHW4qBTnmD8av3/vFZ/TzUxqi3K062iutyk/1ZP0I/8ACpHlbl9ocbCTGWuWUd4BYHKxBWw9rT9tSZ53h/Gp+lXyLneASxO0q2jkRja5OUHxaAXPhvVtrctL5HEvTTOjml4cHiP9JT/XICpF7XUkNfKDrYoNulQ55mwH1f7f8FTXaFzRgce+DeB0lZM+ZCrAhWVTZswAvdbW13PvqvM2HP8As6frfxVxhTUJMnI06bR6Scy4C2gP6/8ADVYxWMJka2w0+z/JqWx8UJUhYlBOgN20+01CSYs52tb2idvM3q44NY7BULYqZj0ht+k6/wANbfWUdgOCPc4iY/SZIwf6ILH+2K1eoJFKUoBSlKAUpSgFKUoBSlKAUpSgFKUoBXxlBBB1B6V9pQGF4/k4RzSx7d25UX+ruh+KFT9tc381R5itI7ReBMY2xUXtxqA69GQHe/QrdjfqPcKz22K/FfrJ/FUkF05T4BC+BXPHGzqWQkopPhbLqSL7fdWbw8kgqNIth+Cj/hq3ct8eeASQyqVLfOLqDofCbWJ62P51QOI4wVduniOnxNqy4XrJUl19wmcf8xfyYv6qP+GvDEci2U2WLY/g0/hqQ/l4+dfDx01qKC1z8m4b+TFmjhiSRoYyXWNQ1iFJ1Av61UG5W8jVy4fzGp4aY+oiZR7wCF/YKpsPFZXRXSKQqwBBy9DtsazYK3yXyZdlXhnBxXgXdR5/Ir+0VniMx6GtD41j5GiYNG4G9ythfpe586pGHxxZgK0lR/RPYhAV4WL9ZZD/AGV/aDWgVC8m8I+S4HDwn2ljBb+m3if9ZjU1UEilKUApSlAKUpQClKUApSlAKUpQClKUApSlAfiaEOpVhdWBBB2IOhB+FYdzNw+XAzGN75Lnu3OzJ01+sBoR5+hFbpXFxnhEeKhaGUXVh8QejL5EHWgMH4eI58TCJ2dUzWJVsp10Fz9W9rg9L12c88pxRSo0cmIRXBuFksMwtc2K+RG3l61Ny9juJDHLJhit9CQ6m3qApsfia7cR2YYqWERSSxPbZiz3XyK3iv8AfVNzXNUv3O5a4uWZl/JC/wC8Yofnj/CvweE/+6xI+IP76urdhmKG2JU/n2/+Cvw3YjjRtiEP/M/8FXlZH8kcuxySSCXF4i4AygtYEG99A17g22PWnEH+SyNDGxKJopO+WwtepLDdj/EY2DJiFB/4g+zWD91SfEOyzFy5TeIuBYs0rC496RDr6W1NUqaWTl7MsbTjXuUTjGPaSJlJNjUHy/wLvMTFEozNJIqD0BPi+wX+ytFm7JcdtlhPumY/2kFWPsz7OZcFNJPiVTNlyx2bMQTfO21hcWA62J263FZpIpSlQSKUpQClKUApSlAKUpQClKUApSlAKUpQClKUApSlAKUpQClKUApSlAKUpQClKUApSlAKUpQClKUB/9k=">
            <a:extLst>
              <a:ext uri="{FF2B5EF4-FFF2-40B4-BE49-F238E27FC236}">
                <a16:creationId xmlns:a16="http://schemas.microsoft.com/office/drawing/2014/main" id="{AC02881E-49EA-5326-2902-4D3CA8FADC10}"/>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18" descr="data:image/jpeg;base64,/9j/4AAQSkZJRgABAQAAAQABAAD/2wCEAAkGBhQRERUUExQWFBUVGBsXGRgYGBocGhwWHR0aGxkWFxkZGygeHBojHBoXHy8gIycpLCwsGiAxNjIqNSYrLCkBCQoKDgwOGg8PGi8lHyUqKSkqLS4sLCwsLS0sLCkpLywsLCwsKSwsLCwsLCwsKiksLCwsLCwsLCkqLCwpLCwpLf/AABEIAOEA4AMBIgACEQEDEQH/xAAcAAEAAwEBAQEBAAAAAAAAAAAABQYHBAMBAgj/xABNEAACAQIEAwUDBgkICQUBAAABAgMAEQQSITEFBkEHEyJRYTJxgRQjQlKRoUNTYoKSorHB0hUWcpOywtHwJDNEVHODo9PjY2TD4fEI/8QAGQEBAAMBAQAAAAAAAAAAAAAAAAEDBAIF/8QAKBEAAwACAgECBQUBAAAAAAAAAAECAxESITEEQSJRYXGhMoGxwfDh/9oADAMBAAIRAxEAPwDcaUpQClKUApSlAKUpQClKUAqj859o3yVzDh1WSVfbLXyL+TZSCzeeot79BP8ANXMS4OAudXa6xqNbvYkX/JFrk+XqQKxcTuTcxqxJuS2a5J1JPj3JuaEEhiO0XiTuSswS50RIUI10AGcMx+Jqa4hzRj8NEC+JWR2ItZIwAba6qNRUTwPha4uQxPEqgLna2bUAgBdWOhJv+aRUJzByzCs5RYlOUAbE+ZG58iKz1XLIsaf1ZbK1HJkq/aBxI/7Qo9yR15nnriX+8/qJVd/m3F+JT9Gvn82ovxKfZWkqLbwrmfik8gQYkjqT3a6AfD3fbXfxjnXHYY9332Z7AlmRLa9bBdb2Onu1qG5R5DikzShAhVsoylh0BN7HXcb+VccbgFy6GQl2IYPbwZjkFip2XKKyqueVrfS/ku1xjfuyRbtJ4j+OX4Rp++Or52ddoIx6mKXTEIuY2FldL2DDXQ6rceunpl+Kmjyt80w0OveD/t1Hchc2rg+ILIwNheOT0QkAsP6JAPrY1qKT+l6V8Br7UEilKUApSlAKUpQClKUApSlAKUpQClKUApSuPjPEPk+Hlm37qN3t55VJt91AZpzhxxJ8a4ZvBB80o/K3lb9Ky/metR64yCqV7RJM8RYkknvBqx1J18zc1+1iB/DQ/wBan+NScmoco4+BJcTIXRRljRbkC+UM7H7XA+FVXEcwYYyyl3FzI32A5V/VArkj7N4ZcC2MlzMzKWWzEDKDlS1tPFoevtVCLyRD+J/Wk/iqjHp3VfsW11KRZ147g/r16DjuD+v91VY8jQ/if1pP468peRYgP9WfgzfvNXlZrnAsfFHw2SRWF2WWRR1sSxU29Ft9lVnBpCEUMwvYXqs8xdnCcPhjmLSZu9RAC4tdm1FrbABvsrkKMPpp/Wx/xVRh090izJ1pFv4hBA0bgML5Tb32rJPlL94drZiNhexNWhi310/rE/iqrSlc5GU3v59TrV5Wf1dynju+wWGkvfNEl/6QUBvvBqWqi9jWO7zhqr+KkdPgbP8A3zV6qCRSlKAUpSgFKUoBSlKAUpSgFKUoBSlKAVkXaLzn3s8mFWQrAgMcgUD5xj7YY75R7NvMN6VovNvG/kmEklFs4GVL9ZG0X4A6n0BrDo+GQWu8hLHUnzPUmhDI9eHYTy/VFfJ8HhFRmAuQpIGVbXtpf0va9SnyDCjd2ru/mEcVERAjnNYXbwLluM1mYeV9gaOkvISbP3xPnuJeEQRxuVGSJVGly0eU2ICnKLodTfp51Sxz1L+MI/5n/jq+YfsAibWWV0Pkjh/vMSfsqK5n7MuH8OfDo/yuc4higyyRJlsUFyDGb+2PsqiLmek9llJvsrP8/Jvxp/rB/wBqvXCc/SGWPvZG7vvEL+IHwhgTp3YOwqxcvdmPDsfPioYzi4jhnKZzJEwfxulwO6FtYyd+tSmK/wD58hA+bmkY+TMq/eIm/ZXTzT4ZChn3n/mGHHdzFJ4o1ZpNNiQuVW2A+k2lyPfVZ/k7Bf5jSu0dmrYRmLJIqW1YMJbm5tbIilRYncV4Dh+HP4X/AD9tTiSU6T2Mm2960eX8m4Lz/wCmtVfivDlWY5Ddeh9BYD7rVbW4VB0lqD4phADYG4GoNWnBq3YLKfk+ITykVv0lI/uVqVY92EyZZcSl/aRG/RZh/erYagkUpSgFKUoBSlKAUpSgFKUoBSlKAUpXhjZcsbtmC2UnMemm9uvuoDHO0TmlsTJIM1sPDIUQaeKRAVke9rnUlRra3xqr8A4LNjW+aWyA2aRrhB6Dqx9B8bVJ8v8AKZx7Izk/JIRkU7GZgbu48gzljm8iAOpGg4/iGHwEAaQrFGvhVVGpPRI0GrMfIe821NZM3qNPhHbLoxb+KvBA8j8PwpeZRGxnw8hjfvbFvyXRRcKrWNtzpuasXGOfsHgjllmBk/FoC8nuKr7P51qy3i3N0mJlcRgYVZRcrGQJ5VVdDLKLGwUaIpAtcXaxqu4jBSoZVjyQqliGGgZTuS7eIN7JsALi+p0vC9O6fKmHkSWkabj+2eT8BgiF6PiJVjH6K3/tVAYzn3FYt4y8PDmZW+bvFJKVYlbZTm0Nwuw6CqIcfh43V8zzNlysF2JylGOd9TmBJ9CdPRBzNayRwi5bTM5PiNh5W8vs1rQsUL2KnTZoOE53xOFZmji4epk8TnupIi27XJVzr4ifEOpqbwPbM/4fBEgbvhpUl+OTRh8TWd8zcZnw85XE4RI2eO4RZCbKQUJBBO5Vjrrr5WqEXisEgRWEkJBJLCzatlF9AG2UbUeKH7BU0b1gOf8AB43SGYZ/xbXR/wBFt/zb1Ueezh1yloyZZGCL3dg5PUm+hA/K8wNL1n00JmEkgKToGGQA/OLmY2Bc+NQqg6tm6epE0uLkwxUysMSqZsuaxmQADNkb2jZSCQwGltV2rK/TOa5Sy+cqa1Ry8a4dNh9dHT64/vDofu9aiYcYxcBtm8PxO332rRMBjY8QmdCHRtD+9WB2PoarfM/KRiUyxA939Jeqeo/I/Z7tu8PqNvjfkZMOlynwWzsYnA4g4BurwvlPudD19xrbawDscY/ykhvoyy6eXhBZfgwuPQjzrf61mcUpSgFKUoBSlKAUpSgFKUoBSlKAVnvNfEDxDEHBRMRBHY4hx1B2iB82sfcoJ+ktWLnfmD5HhWcXMjeBANyx0AHrcgD1Iql8Iw2KwTxoYUlhls00qtZ0mNzJJIGNu6UAKLbKg1GgNGa3K0vJZjnb2yW4zxeHh+G7xxlRAERFsCzfRjQeenwAJ6ViHMPM8mIxHeTsO8bRFsWSCMnou5Ntbbnc+VSnOfMMmOmadUZoYgVw6hb+E2LTsvqLNY9Mg2BqtyS/JYyc4laU54yQbrfQykMMyudiNjb6VgajBh4Lb8k5L5P6HxnGGuZbSYgNnUq2oJ0u7g3IIswHS3TMalcVy9NjcA2PM3fOhAeMLbIiKEJa2hcKEN9youSTVLZiSSdSdST51fOynmxcLM0E7AQTjUsRlVwNzfQAjQ/CrclOZ3JxKTemUjD4dnYKoux0A/zsOt9gKs2B5XRchZ2dyQRkKog13EjKxa29wgFgSCw1MhheFYdJZDE2eJ3ORrfgr2VbNuMwa/mEU6g5W6MdGcuYE6Xa9zo1hcjyOi/YKlfEtkP4ehzdwczzs0skzPmZFJYOQoIZUCsiFtHvoxIuRqbXpPEeFPCRezKfZdfZNrXGuoIuLggHUHYgm1cWnb5VPYnwzSga7Xdr28tzt76+dwJYzGxuWsNdgbnI9zuwY6/ks+pLNUT1KZL86OTkjkh8bnkZzBCoYd7/AOpYWXfazAnpbS9zXhNx4TyP30maUFhHPaya6Z8mgQkDQgC172uL1aub+asPBwyHB4KQMHW0jDRgoPiDjdXdySQfPyArMCaRTrbaFJIteDxkmEnBUr31gZIx7Eg10FtO9tY+HTUgagg6zy7xCPFRLJGbqwsQdweqsPMf50NYrwnG94vcMQrEZYpDut/wd/oqx0zdNtjarPyrxs4TEkls0ZITEZQQqufZnAIFhcMCbDYnYqKz+qw855T5X5LsOTi9PwTHFMHJwbGx4mDSFmuAb5VaxzRt+TlJ9ct7aqDV35S58xOOiLSvHAYm+cCDU3Jyi7FrJoRpqbbjrGcTGIx8kmF+TZMMLhp5DqXAujwKNwGym+txcHLtWd8Exr4PFqXX2G7iZN/DewYDqVINj+SvnXMXd4mk/iSFTM3v2P6W4LxMTxBhvsff5+47/d0rvqC5XwVkEoa6yKGW2xU2Ib7Nveana04nTlOl2VWkqehSlKsOBSlKAUpSgFKUoBSlKAz/AIuflvGEi3iwSd63l3zaIPhqfegqJ7WeLmHCrh0NpMWxj9RELd4fjdU9zmrByVwySNsXNMpSSfEubG1+7XRNumrEe+ss7VeKGXiE9tRh41gX+mwzOR6/OW/MFZNc8v2Ld8YK/wAI4mVLuEieCPXX2lCkEXUeKznW4tYnRhqD7cI5HPFIZJ4pkWbO1oCSQkX0FZj4gegJvcW63qAx7KmGQKpVpmuwJuMqaC2lwC2tteutcXCuMTYWQSQSNE46qdx5MNmHoQRWqt6+HyVLW+xxjgc2Ek7ueNo29diPNSNCPdXDV35g5xxfFoYYTCLq92ZAfnHNlSwOxuSLAm5YbaCuDgHIUuJcoXWFiodMwuHHUXB0NiGtbUa7CuZpqd30dNLepJLgU4OHjAjDsU01a4ymTNYKRe1i3u1IIr0bEPFIoZL2KkqdiM2xt6gr6G4IuCK+pwLFcNukyhVJOSUZTH4rBo3Lr4M2VbMwsGXyZiPaPGyJJmFizaFCmUoA4kDMoIs/eXk62sG1BFTNJrRDT3skOI8REmLmtDACjOpaSIOzZXYZiTp00FtANz0/OIzFSHhiufCrKgSxbKALRWDWOtyNDpe+lfrmHEyfKpY5MqhZDZxcWWxZQSTsM5v5EsRfQV14Tg8+JUxoAjN4SxWwiVlALFdw+T2IhY7OciqpPEzMyvsdVTdMyloGnnKxKztI7ZVUEk3JIAA1OlTuM5IbDxr35JxEvhiw0Xjcn6zkXAUeS3vtcakaDxDE4LgMGSJRJiHXrYu3rIR7Md/oiw6eIjMM94Fz/Ph8a2Le0zSKyuraAg7AfVCkLoOgI61zyqv0eF+SdJfqJzh/ZE6x97jJ0wyZWO4OUgXXO/sjrtfa2hOnPg+MZoMwjQhD3c7GTwNe+aWz2uXTwhUKkgW1BsK7zJzfice+ad7geyg0Rfcvn6nWvnLDqzvE98sqEaWvmXxLqQbbEXsd9qtjlr4vJxWt9G09m/FjNhe7c3kw7d0x81AvG3xXS/mpqt9o/Djh8dFiEAtMADcAr3iZbEqRY3+bNjobNXn2W44DHBBcLiImSxN/HF4kuQBc93n1sPdV27VeBGThzsou8TLIv9k/c1/hXnKHi9R14f8Af/TS654+/JfuXeKLicLDMoADopsNlNrMvwII+FSNULsd4hnwbx3/ANXJdf6EirILfnM9X2vTMopSlAKUpQClKUApSlAKUpQFc/nBhkl7l54lmdzaMuoclmOWyk310tX888axPey4iTNl7zFStmObQB2y6qCdiNh5eVaZxDDseNxN8hd7PD/pIafLYEakIO78J+sbaa61m+CxixjxIzfOyiyBWa4KkkBlO9iNLaX32NGKdNs7tkBzNKTKili+SJBfxG5IzE3bU77mvPgHDBNLZzZF1Y6/Zpr9lWGPiWEgx0rYvC50MaBYxdsr5U8XzrZujaX67AVzclKrmVCFuRcFpBGoA1JLkWGgNaCsm5LqgyWAU6WAt5W+qy+hFt7b1wnjswkEga7i9iQNzpmIFrtYAXa/TyFSsEmGhkBd3xABuYoUJTKNw0kuUsB1sgB8wK8eJ4VJZmkhj7pDYZCuU3GjNkGi3Olh5a6m1cctvWujrWlvZfeX+bYcXGsc+QO4sV3Um2qi+5t9HU++zWr/ADH2fyROkmDYPEGBMDhXyrcX7kuDlGt8oI9PKqhxp0XDPZSrXWxz38WmtrC2tjUtyN2mOXjw+Ku+ZgiSjVsxNlDj6Wp9rfXW9yaz5cdQuUd/78/yWY2m9MmeDcs4nEYvESyv3MInkylVUTOodgpEpBeNLDcEE9B9ISXMnMLYeIwYCNMwBuxZFSNdSWszXOoYknS4JYsb3q3OHPDyYkYTDSiFRIUeQj6QNsu2i5gb23v5VEOcatljxWHZbHrh16kWysPj7mF7a25iLuU3r7HVOZp6IXE8uYuZnlcq5NndzNGbAqWDO2ewBA0J02A3ArixXLs8ZUFAzMxTLGyyESDeNghJVx5H18jayNDxHKG72ALmy37zCgE5SoXybwuRY30ceddOEhxCYmN8ZNEbNIuUPH7bxyhi4S3iJQISwJJsL1qXL6FL0VE8t4r/AHaf+qf+GvHhExSeJhpZ1/aP3VuWJ4jEZJGzoiXky+LQr4ghNyEUDwnSNWUgXc2Ytl0PFsCcEsXcE4wyg99YWK94DbNmuPBp7NdEFn4QzRcQwjl8xGKRb3J0f5rLcjybppWwcexMM+HngE0Zdo3XKHUsCFJPhBvcWvb0rKe/jbEwBVIJxWHAHtZT38RsX3YgBhc+mxvXrwdIP5ZmK4TEJJnxZ71pbx3yTXbJ3A0bWwz6ZhvWfNO3v6HcM0PgnGpoYY4zZgqoq+HQKFUAGwNyNzcj4VccDjBKgYC3S3qKoUK3kj1Btb6XS3krW+63pVy5dJMIJ6m/3CuMN06ab9i3LMqU0SdKUrWZxSlKAUpSgFKUoBSlfDQEPgcUkiFo2V1zPZlIIPiOxGlfzhzPhTFiMXETlEeLfXXRHLkGw1tYr9prY+RMR3EmOwjHWHEFl/4b7fepP51UHtS4TbHswGmLh0/4sdgfiQIftNZMb45XJbS3OzPeYFBaJwxYNEBe1vEpKn91c/CeJth5A6/H/wCvUdD0qVxsTS4PNkVBE2ZbAi8beF8uYlms1rm5pylyRPxB7JZIx7UjXt7lA1dvQbaXIvetbaS2yrWyY4ZiQWV4XuznKQQWKgldct7u19beg9o6iRmYo2aRlXQm4uB5gamzLuAwtqDfbWJ575bwmASJMPOz4gEiUZtSCLhvDoliLZdd9zaqXJMzbsT7yaibVLaFS09Mm+YeMnEMsUd2ANh1LMdAFFrka6D10A6yXK/KbLisO0sioyyocguzXVgcrMPApuALZiwJAK30rn5TwFh3pOUm4DbWXVbA9C5zC/QKdgxIsEmeHuZguinNHdfCcpF1FraAja9wSepqK3SaRK6ZF8ycnFsRO4lQF5pSFYae1mClkLZWysDZwuhvfe0LhGTCM0eKw2dtwbj2TbY6qysAbML+1cEkCrMMdLjJrxpHGyZ3ZgWVEDElpZCzFVsTmzbk23soHNxTBJNCyK4kyk92wUqQ3mFOqxyEFcp1uVay3sYXwpIl9si/5xYUiNWwhdUIIUyEAa3ZRbcMRqTqwa1xYGq0xuaVYeReCYfF4ru8VMIUKnLrYtJsqBjoNTfXe1utdU1K2zlLb0V2u7gcGfERC9vGCT5Aak/YKsnN/ZhicDd1+eh+uo8QG/jTcadRp7qi+W8OVWXEZM4Rcg0JF23Y5SCAF63Fsw12pNK1tEtNPTLzyihxHEcGM2cCYyXuxGSNGk+mAfbC9Nz61sfNnEe4wU8h1yxmwvuT4QPiSKzbsi4cBiZZiLCGMRAb2kkIkkAPXKoQfnVNdsXGLYJYVPincD4Lr/aMY+NY8rVZVJbK1Oyx8H4A0iRy5l1CstmJ0sCMwt7XQ61bMLhhGoUbD9p1J+2qp2U8P7rhym1u9d5B/RJyofiiqfjVwrTGOYe0cVbryKUpVhwKUpQClKUApSlAKUpQGZ85RnBcWhxO0WKTuZD0DiwUn/p/rVEdoUKzwhAyjEKTLCtxmYqDnVRvqmYe/LWjc68tjH4OSH6Vs0Z8pBe2vQHVSfJjWS8BSN3eWRD8rQhJc+6soygqD7N7G/k2YVi9RPGlkNGJ7XArGCXCxKZ5VzZzcrnKhlZAxjOQ3sTY3FyA4v7JqNx3MuMwcIwaSFIrl0YCzmN9QAx1C7nTW5OtrVL8x8O7mQkXEUrXBH4Ka5NwPIkkj3uvUVBFFkXuJSTMWJRjspa1gW1LiQm/pcaknw65pZJ2UVLl6K2zEkk6k6n3+dfY4SxsoLHyAJOgudB6AmvXGYN4naORcrKbEf53HrWldlXD4sNh5uIzMPCGVPNVHtt72PgHoG+tTJfCdiZ5PRE8HmjGF1Xxd0uU5Qbk3HtbplfM9x7R8J6V68I4yqSBJfFh3Yd6hGYWtYOBuGGniXW1xrtUbgePfKJZCUUMzMyplBGUnN4V9lmU3axFmzMegI68PZEymJZRIbqQTmIFlGU2OhJYW3JvtYXJcp0yW9PaJDmWeORhHg7DDCzOI1yo031trtYWtfQX01rn4dh1CsDkuSgS4OYPnUqV8Ox8SmzDe5uBY98mIKyGIwRKxB9jYswY3Q21BLMFFyt8tjdc1RXGeIiGLOMoZr92QBctqLj6yIdS31gqgkA2KVE6Qb5Vso2JTxEgeEk5T5i/SvGta5ow0fFOEw4uJVWWAZGRQBYqBnRQOlrMAOmWsnRCSABcnQAdT6VGO+a+3QqdFq5Y5+x0BWKJu9BBREcZspbqh3FrA2vbTapjB4TDtEGVmZoNXs+YvOTlsui37w7CzbgZgPar+A4b3WaNT/pZ0tuEGgZcw9l7XJbYAHW9r33kzgfeOs7eKNCWRiAO9m2bEEeQ2Xz1OuhPOW5xQ6JiHdaLjypw/wCS4ZYyQZCS8hHWVtX+z2R6AVQ+aOIjHcSSPvFSOMiIOxAUEnxOSTbQ3P8Ayx51I8zYePhxfEQSSJJPmHchro0jby2OoK3J06lRpsaxyVwIYvEnvb9zFrIdfE52S/lpYnyF/pXrDgSneen1/Zpy7esaR/TODwyxRpGgsiKFUeSgAAfYBXtURy9ji6ldCqABWHUeXlpbpUvXoxSpckZKXF6FKUrogUpSgFKUoBSlKAUpSgFZj2mcrNC54hhlvYWxCD6SafOe8aX9wP1r6dUdzFE74TELFbvGikCXAIzFTYEHQ6+dQ0mtMlPT2jG0MeJi6PG4sQfvB8iD9hFVPjHA3w9izMEFxHiBuma4KSkbA3Izdb30N7+PDuNNhZbr4o21K30I8wfP1+300rg2KixUeZCHU6MpAuL7q6n/APD61575+mra7RqXHMvqZdBgGlUYeWMkqGbvtfCLHIqFQcyabEXLMBYWF/bjMuI7j5GJFkwsErASolmsCQveIhJtfxdT1JJFWXDcuCfvZOHk5Y5Gj7qX/VlhYloJLmw1tZgRqfZqpcSwEkDFWMmFkLF8soIDMdMyyi+cb21bdtdTW2Mk317/ACM1Q5IGLhkhJMXzmWxvGTob6aGzA39NNKnOFcfmM8cckQMrOqh7vDJnJChmK+Em+7MhbTc2r1nDOzNLAsi2OSwDHoAC6a6C5uRuPW1fYeHRSvHcSq9987EoAbi2YXH0m9L391mjnZ2c4cTkweI7loIs4UEeMuihhoFREij6bFCNTobm9TxUWJxDNLIHbQkswygBR7K3soAFrIvoAKsnEeGRLK5+fdhqhaRiwGfwre1yQjXuNCBcaGvMKQyOIALWLtKSWsGOgaQ/Usbgbn0olobPnKGNxOCctAUKyeAllYxgnJZ0vbO4uy2W97dQRX2bg/ctIsYDM2YjEiyoLNqMundqV1ItmGgANfvhnBJsXdUEmL8QJy6RKQCPFM1gNGNwtifW1XXDcGjhnhhxzZ5JszpGqWw+YG9nY2Mr3OgIyjfLcgmq8sx9/kdzDoieV+U2xADOW7kgBpG0ecDQKvVYRoL3u1gL21q94/GR4WIu9kRBsB8AqgddgAK/fGeMRYWPPK2UbAfSY/VUdT+zrYVkXMnMsmNku3hjHsoDoo6knq1uvTYevmzN+qvddSa3U4Z0vJI4PCzcZxyrnERkzLHfUIqqzXsNyLb9SfICtW4ByLPg4EhOSUG5YroVfXXxWzA2UX0tp4ba1n/Y5CTxSIk3yxSsLCwCkAKPfY79b1/QVelWKanhroyK6T5e5y8NwAhjCDpv7/8ANh7gK6qUq1dHApSlAKUpQClKUApSlAKUpQClKUBgfaZyAcJL3iEGGZ2yACxQ6NkOlurWt0Wqlw+KWBw8TsjfcR5MCLEehr+jec+CnFYR0UXkX5yP+muoX84XX86sXj49FbWKjSa0yN68E1yfzbBDGsMkQw4F7FATHcm5JGrLr7x6itBhjhxMf4OaM7+y6n3jUVk547D+Lrg4tzQIQskKlCjXbK5QkHwgZl1t4ifhWS/Sy3uWXrM9aZp+K7K8A5usTQk9YZHQfog5P1aqXHOVMJhMVBhWxWOz4kqEsIGUXcRjMWQH2iOh0qAi7bMbABmgYhhde9J1HmD3YJHxrj4h2wfKJoZ5sBA8sBBjbvJlykMGGitY+IA6g1MxkXv+SG0W3lLlfB8SWRo8TjSIioYN3MftAkWyIT0PWrdgezXAREHuBKw6zM0v3OSo+ArJOA9ry4EOMNgIYhIQzfOzNci9vbJtudq7Z+3TES2UQshOnzUiAknoM0DG/uNRePJT6fX3CqUbTjJI4Y7uyRovUkKoHkL2A91ZdzxzphpgqRQ/KGjcOsjZlRXGxW1nf3aA+ZqvwcfGILNiIpMwOUCVyzqQATrlXfNtbpXuMThvxZHxpHpZT5Nisz8IrPEsRPiHMkrl2PnsB5KNgPQV44ePIcz7Lrbz9KtjYnD9I/vqu8UcMdBYE3t6Db/GtaSS0ine/JeOw1hJxGVh9GB+lrXeMAfZet3rDewkWxso84CfseP/ABrcqEilKUApSlAKUpQClKUApSlAKUpQClKUArJO0bgi4IyYkxI0DMCT9JXc2K5RuCxuCPO3TXW6rfaJw7vuHTqAGKqJACL37shyLHe4Uj40Bhi83YQ/gf1ZP3V48R4/hJkyCILdlv4ZBdbjMpJAsCpOt+gr8iSL8RF/Vr/hX2SeMqQIYhcEXEa3Gm403qSC2c+8FvAqCJR40tlVdAA4yrpttvfYVR15Tf6j/BI/8Kv/AB7tFwcuDiHe5cQvd51KSaOLZ/Fky29rUHW4qBTnmD8av3/vFZ/TzUxqi3K062iutyk/1ZP0I/8ACpHlbl9ocbCTGWuWUd4BYHKxBWw9rT9tSZ53h/Gp+lXyLneASxO0q2jkRja5OUHxaAXPhvVtrctL5HEvTTOjml4cHiP9JT/XICpF7XUkNfKDrYoNulQ55mwH1f7f8FTXaFzRgce+DeB0lZM+ZCrAhWVTZswAvdbW13PvqvM2HP8As6frfxVxhTUJMnI06bR6Scy4C2gP6/8ADVYxWMJka2w0+z/JqWx8UJUhYlBOgN20+01CSYs52tb2idvM3q44NY7BULYqZj0ht+k6/wANbfWUdgOCPc4iY/SZIwf6ILH+2K1eoJFKUoBSlKAUpSgFKUoBSlKAUpSgFKUoBXxlBBB1B6V9pQGF4/k4RzSx7d25UX+ruh+KFT9tc381R5itI7ReBMY2xUXtxqA69GQHe/QrdjfqPcKz22K/FfrJ/FUkF05T4BC+BXPHGzqWQkopPhbLqSL7fdWbw8kgqNIth+Cj/hq3ct8eeASQyqVLfOLqDofCbWJ62P51QOI4wVduniOnxNqy4XrJUl19wmcf8xfyYv6qP+GvDEci2U2WLY/g0/hqQ/l4+dfDx01qKC1z8m4b+TFmjhiSRoYyXWNQ1iFJ1Av61UG5W8jVy4fzGp4aY+oiZR7wCF/YKpsPFZXRXSKQqwBBy9DtsazYK3yXyZdlXhnBxXgXdR5/Ir+0VniMx6GtD41j5GiYNG4G9ythfpe586pGHxxZgK0lR/RPYhAV4WL9ZZD/AGV/aDWgVC8m8I+S4HDwn2ljBb+m3if9ZjU1UEilKUApSlAKUpQClKUApSlAKUpQClKUApSlAfiaEOpVhdWBBB2IOhB+FYdzNw+XAzGN75Lnu3OzJ01+sBoR5+hFbpXFxnhEeKhaGUXVh8QejL5EHWgMH4eI58TCJ2dUzWJVsp10Fz9W9rg9L12c88pxRSo0cmIRXBuFksMwtc2K+RG3l61Ny9juJDHLJhit9CQ6m3qApsfia7cR2YYqWERSSxPbZiz3XyK3iv8AfVNzXNUv3O5a4uWZl/JC/wC8Yofnj/CvweE/+6xI+IP76urdhmKG2JU/n2/+Cvw3YjjRtiEP/M/8FXlZH8kcuxySSCXF4i4AygtYEG99A17g22PWnEH+SyNDGxKJopO+WwtepLDdj/EY2DJiFB/4g+zWD91SfEOyzFy5TeIuBYs0rC496RDr6W1NUqaWTl7MsbTjXuUTjGPaSJlJNjUHy/wLvMTFEozNJIqD0BPi+wX+ytFm7JcdtlhPumY/2kFWPsz7OZcFNJPiVTNlyx2bMQTfO21hcWA62J263FZpIpSlQSKUpQClKUApSlAKUpQClKUApSlAKUpQClKUApSlAKUpQClKUApSlAKUpQClKUApSlAKUpQClKUB/9k=">
            <a:extLst>
              <a:ext uri="{FF2B5EF4-FFF2-40B4-BE49-F238E27FC236}">
                <a16:creationId xmlns:a16="http://schemas.microsoft.com/office/drawing/2014/main" id="{A7028441-2533-5DE5-D606-3198D556D504}"/>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44" name="Picture 20" descr="http://imamatun.files.wordpress.com/2011/07/seiko-watches1.jpg">
            <a:extLst>
              <a:ext uri="{FF2B5EF4-FFF2-40B4-BE49-F238E27FC236}">
                <a16:creationId xmlns:a16="http://schemas.microsoft.com/office/drawing/2014/main" id="{2C028A23-E769-F9F8-03D1-7D356E48F4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1053" y="357536"/>
            <a:ext cx="1597295" cy="159729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marklafay.com/blog/wp-content/uploads/2011/01/Radio.jpg">
            <a:extLst>
              <a:ext uri="{FF2B5EF4-FFF2-40B4-BE49-F238E27FC236}">
                <a16:creationId xmlns:a16="http://schemas.microsoft.com/office/drawing/2014/main" id="{AFD1E14D-6817-B266-6C65-477DFC9FC0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096" y="4252440"/>
            <a:ext cx="1477826" cy="132019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emsoninc.com/sites/default/files/32LED%20FLASHLIGHT_0.jpg">
            <a:extLst>
              <a:ext uri="{FF2B5EF4-FFF2-40B4-BE49-F238E27FC236}">
                <a16:creationId xmlns:a16="http://schemas.microsoft.com/office/drawing/2014/main" id="{EDCD276B-DA71-A720-F81A-1BD6DBDA0C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8778" y="5714063"/>
            <a:ext cx="1736945" cy="108270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ages.channeladvisor.com/Sell/SSProfiles/30064840/Images/AirplaneBoeing737.jpg">
            <a:extLst>
              <a:ext uri="{FF2B5EF4-FFF2-40B4-BE49-F238E27FC236}">
                <a16:creationId xmlns:a16="http://schemas.microsoft.com/office/drawing/2014/main" id="{FC56633A-6FC8-DFDD-633B-5C5363310D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0156" y="2353871"/>
            <a:ext cx="3030098" cy="176250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m4.uxcell.com/photo_new/20080226/c/ux_a08022600ux0102_ux_c.jpg">
            <a:extLst>
              <a:ext uri="{FF2B5EF4-FFF2-40B4-BE49-F238E27FC236}">
                <a16:creationId xmlns:a16="http://schemas.microsoft.com/office/drawing/2014/main" id="{C3DB43B6-2EA7-D454-0D9F-0FF3547543E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37451"/>
          <a:stretch/>
        </p:blipFill>
        <p:spPr bwMode="auto">
          <a:xfrm>
            <a:off x="4280421" y="4252440"/>
            <a:ext cx="2198451" cy="169295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www.commerce.wa.gov.au/consumerprotection/Images/Housing/Smoke-Detector.gif">
            <a:extLst>
              <a:ext uri="{FF2B5EF4-FFF2-40B4-BE49-F238E27FC236}">
                <a16:creationId xmlns:a16="http://schemas.microsoft.com/office/drawing/2014/main" id="{55C2AA4D-5C51-4AA4-D4F5-C5DE94E8C2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9055" y="4175142"/>
            <a:ext cx="1538921" cy="15389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video game controller&#10;&#10;AI-generated content may be incorrect.">
            <a:extLst>
              <a:ext uri="{FF2B5EF4-FFF2-40B4-BE49-F238E27FC236}">
                <a16:creationId xmlns:a16="http://schemas.microsoft.com/office/drawing/2014/main" id="{0711E926-C28B-F37B-7F25-448A38406777}"/>
              </a:ext>
            </a:extLst>
          </p:cNvPr>
          <p:cNvPicPr>
            <a:picLocks noChangeAspect="1"/>
          </p:cNvPicPr>
          <p:nvPr/>
        </p:nvPicPr>
        <p:blipFill>
          <a:blip r:embed="rId14"/>
          <a:stretch>
            <a:fillRect/>
          </a:stretch>
        </p:blipFill>
        <p:spPr>
          <a:xfrm rot="1956057">
            <a:off x="6653888" y="4476298"/>
            <a:ext cx="1900370" cy="1330259"/>
          </a:xfrm>
          <a:prstGeom prst="rect">
            <a:avLst/>
          </a:prstGeom>
        </p:spPr>
      </p:pic>
      <p:pic>
        <p:nvPicPr>
          <p:cNvPr id="5" name="Picture 4" descr="A black car on a black background&#10;&#10;AI-generated content may be incorrect.">
            <a:extLst>
              <a:ext uri="{FF2B5EF4-FFF2-40B4-BE49-F238E27FC236}">
                <a16:creationId xmlns:a16="http://schemas.microsoft.com/office/drawing/2014/main" id="{5058B570-0646-CA31-4398-BCE67D05C092}"/>
              </a:ext>
            </a:extLst>
          </p:cNvPr>
          <p:cNvPicPr>
            <a:picLocks noChangeAspect="1"/>
          </p:cNvPicPr>
          <p:nvPr/>
        </p:nvPicPr>
        <p:blipFill>
          <a:blip r:embed="rId15"/>
          <a:stretch>
            <a:fillRect/>
          </a:stretch>
        </p:blipFill>
        <p:spPr>
          <a:xfrm>
            <a:off x="1508044" y="1479774"/>
            <a:ext cx="3687982" cy="3687982"/>
          </a:xfrm>
          <a:prstGeom prst="rect">
            <a:avLst/>
          </a:prstGeom>
        </p:spPr>
      </p:pic>
      <p:pic>
        <p:nvPicPr>
          <p:cNvPr id="4" name="Picture 3" descr="A black rectangular object with white and grey squares&#10;&#10;AI-generated content may be incorrect.">
            <a:extLst>
              <a:ext uri="{FF2B5EF4-FFF2-40B4-BE49-F238E27FC236}">
                <a16:creationId xmlns:a16="http://schemas.microsoft.com/office/drawing/2014/main" id="{D4C4B79A-0F40-6F0A-B32B-176D433474CA}"/>
              </a:ext>
            </a:extLst>
          </p:cNvPr>
          <p:cNvPicPr>
            <a:picLocks noChangeAspect="1"/>
          </p:cNvPicPr>
          <p:nvPr/>
        </p:nvPicPr>
        <p:blipFill>
          <a:blip r:embed="rId16"/>
          <a:stretch>
            <a:fillRect/>
          </a:stretch>
        </p:blipFill>
        <p:spPr>
          <a:xfrm>
            <a:off x="3947976" y="2346572"/>
            <a:ext cx="5181611" cy="3023622"/>
          </a:xfrm>
          <a:prstGeom prst="rect">
            <a:avLst/>
          </a:prstGeom>
        </p:spPr>
      </p:pic>
    </p:spTree>
    <p:custDataLst>
      <p:tags r:id="rId1"/>
    </p:custDataLst>
    <p:extLst>
      <p:ext uri="{BB962C8B-B14F-4D97-AF65-F5344CB8AC3E}">
        <p14:creationId xmlns:p14="http://schemas.microsoft.com/office/powerpoint/2010/main" val="237794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76</a:t>
            </a:r>
          </a:p>
        </p:txBody>
      </p:sp>
      <p:sp>
        <p:nvSpPr>
          <p:cNvPr id="3" name="Undertittel 2"/>
          <p:cNvSpPr>
            <a:spLocks noGrp="1"/>
          </p:cNvSpPr>
          <p:nvPr>
            <p:ph type="subTitle" idx="1"/>
          </p:nvPr>
        </p:nvSpPr>
        <p:spPr/>
        <p:txBody>
          <a:bodyPr/>
          <a:lstStyle/>
          <a:p>
            <a:endParaRPr lang="nb-NO"/>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85691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3244" y="726974"/>
            <a:ext cx="8461713" cy="1143000"/>
          </a:xfrm>
        </p:spPr>
        <p:txBody>
          <a:bodyPr>
            <a:normAutofit/>
          </a:bodyPr>
          <a:lstStyle/>
          <a:p>
            <a:r>
              <a:rPr lang="nn-NO" sz="3200" dirty="0"/>
              <a:t>Hva skjer egentlig inni et batteri?</a:t>
            </a:r>
          </a:p>
        </p:txBody>
      </p:sp>
      <p:pic>
        <p:nvPicPr>
          <p:cNvPr id="2050" name="Picture 2" descr="http://landlcamera.com/wp-content/uploads/2013/08/EJ0811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1118">
            <a:off x="1708960" y="1654173"/>
            <a:ext cx="2872532" cy="28725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dailymail.co.uk/i/pix/2013/05/14/article-2324390-19C6927E000005DC-584_306x423.jpg"/>
          <p:cNvPicPr>
            <a:picLocks noChangeAspect="1" noChangeArrowheads="1"/>
          </p:cNvPicPr>
          <p:nvPr/>
        </p:nvPicPr>
        <p:blipFill rotWithShape="1">
          <a:blip r:embed="rId5">
            <a:extLst>
              <a:ext uri="{28A0092B-C50C-407E-A947-70E740481C1C}">
                <a14:useLocalDpi xmlns:a14="http://schemas.microsoft.com/office/drawing/2010/main" val="0"/>
              </a:ext>
            </a:extLst>
          </a:blip>
          <a:srcRect b="4620"/>
          <a:stretch/>
        </p:blipFill>
        <p:spPr bwMode="auto">
          <a:xfrm>
            <a:off x="4999782" y="2633156"/>
            <a:ext cx="3103358" cy="40954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3384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912" y="1914715"/>
            <a:ext cx="4579802" cy="3430431"/>
          </a:xfrm>
          <a:prstGeom prst="rect">
            <a:avLst/>
          </a:prstGeom>
        </p:spPr>
      </p:pic>
      <p:sp>
        <p:nvSpPr>
          <p:cNvPr id="3" name="Tittel 1"/>
          <p:cNvSpPr>
            <a:spLocks noGrp="1"/>
          </p:cNvSpPr>
          <p:nvPr>
            <p:ph type="title"/>
          </p:nvPr>
        </p:nvSpPr>
        <p:spPr>
          <a:xfrm>
            <a:off x="1635597" y="586890"/>
            <a:ext cx="8461713" cy="1143000"/>
          </a:xfrm>
        </p:spPr>
        <p:txBody>
          <a:bodyPr>
            <a:normAutofit/>
          </a:bodyPr>
          <a:lstStyle/>
          <a:p>
            <a:r>
              <a:rPr lang="nn-NO" dirty="0"/>
              <a:t>Måle spenning</a:t>
            </a:r>
          </a:p>
        </p:txBody>
      </p:sp>
    </p:spTree>
    <p:custDataLst>
      <p:tags r:id="rId1"/>
    </p:custDataLst>
    <p:extLst>
      <p:ext uri="{BB962C8B-B14F-4D97-AF65-F5344CB8AC3E}">
        <p14:creationId xmlns:p14="http://schemas.microsoft.com/office/powerpoint/2010/main" val="125488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sse\AppData\Local\Temp\imag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02169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spiria_powerpoint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Inspiria_powerpointmal</Template>
  <TotalTime>2548</TotalTime>
  <Words>998</Words>
  <Application>Microsoft Office PowerPoint</Application>
  <PresentationFormat>On-screen Show (4:3)</PresentationFormat>
  <Paragraphs>40</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Inspiria_powerpointmal</vt:lpstr>
      <vt:lpstr>Batterier, spenning og gjenvinning</vt:lpstr>
      <vt:lpstr>Program for økten</vt:lpstr>
      <vt:lpstr>Hva bruker vi batterier til?</vt:lpstr>
      <vt:lpstr>PowerPoint Presentation</vt:lpstr>
      <vt:lpstr>PowerPoint Presentation</vt:lpstr>
      <vt:lpstr>76</vt:lpstr>
      <vt:lpstr>Hva skjer egentlig inni et batteri?</vt:lpstr>
      <vt:lpstr>Måle spenning</vt:lpstr>
      <vt:lpstr>PowerPoint Presentation</vt:lpstr>
      <vt:lpstr>PowerPoint Presentation</vt:lpstr>
      <vt:lpstr>Godt jobba!</vt:lpstr>
      <vt:lpstr>Elbilbatterier, gjenbruk og gjenvinning</vt:lpstr>
      <vt:lpstr>Forskjellen på gjenbruk og gjenvinning</vt:lpstr>
      <vt:lpstr>Hva gjør vi med brukte elbilbatterier?</vt:lpstr>
      <vt:lpstr>Smartere elbilbatteriløsninger</vt:lpstr>
      <vt:lpstr>På batteribyttestasjonen på Inspiria gjør robotene jobben</vt:lpstr>
      <vt:lpstr>Da er vi ferdige med denne økten!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E-lab</dc:title>
  <dc:creator>Yngve Ellingsen</dc:creator>
  <cp:lastModifiedBy>Yngve Ellingsen</cp:lastModifiedBy>
  <cp:revision>58</cp:revision>
  <dcterms:created xsi:type="dcterms:W3CDTF">2011-03-17T08:08:42Z</dcterms:created>
  <dcterms:modified xsi:type="dcterms:W3CDTF">2025-06-18T11:30:33Z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B2A924D5-74EC-4EAA-9DBB-0612DCB62759</vt:lpwstr>
  </property>
  <property fmtid="{D5CDD505-2E9C-101B-9397-08002B2CF9AE}" pid="3" name="ArticulatePath">
    <vt:lpwstr>Gjenvinn spenningenpresentasjon</vt:lpwstr>
  </property>
</Properties>
</file>