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515" r:id="rId6"/>
    <p:sldId id="518" r:id="rId7"/>
    <p:sldId id="516" r:id="rId8"/>
    <p:sldId id="519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988DF-BB85-4069-8604-009068C11D02}" v="10" dt="2023-08-25T13:30:25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rine Pedersen / NIFU" userId="4cef79b2-d71e-44c7-98e7-02567cc239e8" providerId="ADAL" clId="{78F988DF-BB85-4069-8604-009068C11D02}"/>
    <pc:docChg chg="undo custSel addSld delSld modSld sldOrd">
      <pc:chgData name="Cathrine Pedersen / NIFU" userId="4cef79b2-d71e-44c7-98e7-02567cc239e8" providerId="ADAL" clId="{78F988DF-BB85-4069-8604-009068C11D02}" dt="2023-08-25T13:35:11.124" v="2023" actId="14100"/>
      <pc:docMkLst>
        <pc:docMk/>
      </pc:docMkLst>
      <pc:sldChg chg="addSp delSp modSp mod">
        <pc:chgData name="Cathrine Pedersen / NIFU" userId="4cef79b2-d71e-44c7-98e7-02567cc239e8" providerId="ADAL" clId="{78F988DF-BB85-4069-8604-009068C11D02}" dt="2023-08-25T12:48:14.589" v="220" actId="1076"/>
        <pc:sldMkLst>
          <pc:docMk/>
          <pc:sldMk cId="4036124045" sldId="256"/>
        </pc:sldMkLst>
        <pc:picChg chg="add mod modCrop">
          <ac:chgData name="Cathrine Pedersen / NIFU" userId="4cef79b2-d71e-44c7-98e7-02567cc239e8" providerId="ADAL" clId="{78F988DF-BB85-4069-8604-009068C11D02}" dt="2023-08-25T12:48:14.589" v="220" actId="1076"/>
          <ac:picMkLst>
            <pc:docMk/>
            <pc:sldMk cId="4036124045" sldId="256"/>
            <ac:picMk id="7" creationId="{3DE3E0F2-49D3-70AC-2183-8188FA6BD3D2}"/>
          </ac:picMkLst>
        </pc:picChg>
        <pc:picChg chg="del">
          <ac:chgData name="Cathrine Pedersen / NIFU" userId="4cef79b2-d71e-44c7-98e7-02567cc239e8" providerId="ADAL" clId="{78F988DF-BB85-4069-8604-009068C11D02}" dt="2023-08-25T12:47:55.455" v="216" actId="478"/>
          <ac:picMkLst>
            <pc:docMk/>
            <pc:sldMk cId="4036124045" sldId="256"/>
            <ac:picMk id="10" creationId="{20D20FF4-8799-C6C0-6269-5E9BB2EDC7A6}"/>
          </ac:picMkLst>
        </pc:picChg>
      </pc:sldChg>
      <pc:sldChg chg="new del">
        <pc:chgData name="Cathrine Pedersen / NIFU" userId="4cef79b2-d71e-44c7-98e7-02567cc239e8" providerId="ADAL" clId="{78F988DF-BB85-4069-8604-009068C11D02}" dt="2023-08-25T12:47:32.376" v="215" actId="47"/>
        <pc:sldMkLst>
          <pc:docMk/>
          <pc:sldMk cId="2741742365" sldId="257"/>
        </pc:sldMkLst>
      </pc:sldChg>
      <pc:sldChg chg="del">
        <pc:chgData name="Cathrine Pedersen / NIFU" userId="4cef79b2-d71e-44c7-98e7-02567cc239e8" providerId="ADAL" clId="{78F988DF-BB85-4069-8604-009068C11D02}" dt="2023-08-25T12:43:15.242" v="3" actId="47"/>
        <pc:sldMkLst>
          <pc:docMk/>
          <pc:sldMk cId="46031006" sldId="263"/>
        </pc:sldMkLst>
      </pc:sldChg>
      <pc:sldChg chg="del">
        <pc:chgData name="Cathrine Pedersen / NIFU" userId="4cef79b2-d71e-44c7-98e7-02567cc239e8" providerId="ADAL" clId="{78F988DF-BB85-4069-8604-009068C11D02}" dt="2023-08-25T12:43:15.745" v="4" actId="47"/>
        <pc:sldMkLst>
          <pc:docMk/>
          <pc:sldMk cId="378845900" sldId="344"/>
        </pc:sldMkLst>
      </pc:sldChg>
      <pc:sldChg chg="del">
        <pc:chgData name="Cathrine Pedersen / NIFU" userId="4cef79b2-d71e-44c7-98e7-02567cc239e8" providerId="ADAL" clId="{78F988DF-BB85-4069-8604-009068C11D02}" dt="2023-08-25T12:43:17.503" v="8" actId="47"/>
        <pc:sldMkLst>
          <pc:docMk/>
          <pc:sldMk cId="2159646468" sldId="345"/>
        </pc:sldMkLst>
      </pc:sldChg>
      <pc:sldChg chg="del">
        <pc:chgData name="Cathrine Pedersen / NIFU" userId="4cef79b2-d71e-44c7-98e7-02567cc239e8" providerId="ADAL" clId="{78F988DF-BB85-4069-8604-009068C11D02}" dt="2023-08-25T12:43:16.974" v="7" actId="47"/>
        <pc:sldMkLst>
          <pc:docMk/>
          <pc:sldMk cId="3300345324" sldId="347"/>
        </pc:sldMkLst>
      </pc:sldChg>
      <pc:sldChg chg="del">
        <pc:chgData name="Cathrine Pedersen / NIFU" userId="4cef79b2-d71e-44c7-98e7-02567cc239e8" providerId="ADAL" clId="{78F988DF-BB85-4069-8604-009068C11D02}" dt="2023-08-25T12:43:17.921" v="9" actId="47"/>
        <pc:sldMkLst>
          <pc:docMk/>
          <pc:sldMk cId="335098271" sldId="348"/>
        </pc:sldMkLst>
      </pc:sldChg>
      <pc:sldChg chg="del">
        <pc:chgData name="Cathrine Pedersen / NIFU" userId="4cef79b2-d71e-44c7-98e7-02567cc239e8" providerId="ADAL" clId="{78F988DF-BB85-4069-8604-009068C11D02}" dt="2023-08-25T12:43:18.331" v="10" actId="47"/>
        <pc:sldMkLst>
          <pc:docMk/>
          <pc:sldMk cId="3944289838" sldId="349"/>
        </pc:sldMkLst>
      </pc:sldChg>
      <pc:sldChg chg="del">
        <pc:chgData name="Cathrine Pedersen / NIFU" userId="4cef79b2-d71e-44c7-98e7-02567cc239e8" providerId="ADAL" clId="{78F988DF-BB85-4069-8604-009068C11D02}" dt="2023-08-25T12:43:18.806" v="11" actId="47"/>
        <pc:sldMkLst>
          <pc:docMk/>
          <pc:sldMk cId="490346218" sldId="350"/>
        </pc:sldMkLst>
      </pc:sldChg>
      <pc:sldChg chg="del">
        <pc:chgData name="Cathrine Pedersen / NIFU" userId="4cef79b2-d71e-44c7-98e7-02567cc239e8" providerId="ADAL" clId="{78F988DF-BB85-4069-8604-009068C11D02}" dt="2023-08-25T12:43:19.199" v="12" actId="47"/>
        <pc:sldMkLst>
          <pc:docMk/>
          <pc:sldMk cId="2467008491" sldId="351"/>
        </pc:sldMkLst>
      </pc:sldChg>
      <pc:sldChg chg="del">
        <pc:chgData name="Cathrine Pedersen / NIFU" userId="4cef79b2-d71e-44c7-98e7-02567cc239e8" providerId="ADAL" clId="{78F988DF-BB85-4069-8604-009068C11D02}" dt="2023-08-25T12:43:19.607" v="13" actId="47"/>
        <pc:sldMkLst>
          <pc:docMk/>
          <pc:sldMk cId="2927268499" sldId="352"/>
        </pc:sldMkLst>
      </pc:sldChg>
      <pc:sldChg chg="del">
        <pc:chgData name="Cathrine Pedersen / NIFU" userId="4cef79b2-d71e-44c7-98e7-02567cc239e8" providerId="ADAL" clId="{78F988DF-BB85-4069-8604-009068C11D02}" dt="2023-08-25T12:43:21.701" v="19" actId="47"/>
        <pc:sldMkLst>
          <pc:docMk/>
          <pc:sldMk cId="254467481" sldId="353"/>
        </pc:sldMkLst>
      </pc:sldChg>
      <pc:sldChg chg="del">
        <pc:chgData name="Cathrine Pedersen / NIFU" userId="4cef79b2-d71e-44c7-98e7-02567cc239e8" providerId="ADAL" clId="{78F988DF-BB85-4069-8604-009068C11D02}" dt="2023-08-25T12:43:20.363" v="15" actId="47"/>
        <pc:sldMkLst>
          <pc:docMk/>
          <pc:sldMk cId="2143081265" sldId="354"/>
        </pc:sldMkLst>
      </pc:sldChg>
      <pc:sldChg chg="del">
        <pc:chgData name="Cathrine Pedersen / NIFU" userId="4cef79b2-d71e-44c7-98e7-02567cc239e8" providerId="ADAL" clId="{78F988DF-BB85-4069-8604-009068C11D02}" dt="2023-08-25T12:43:13.595" v="1" actId="47"/>
        <pc:sldMkLst>
          <pc:docMk/>
          <pc:sldMk cId="437245860" sldId="355"/>
        </pc:sldMkLst>
      </pc:sldChg>
      <pc:sldChg chg="del">
        <pc:chgData name="Cathrine Pedersen / NIFU" userId="4cef79b2-d71e-44c7-98e7-02567cc239e8" providerId="ADAL" clId="{78F988DF-BB85-4069-8604-009068C11D02}" dt="2023-08-25T12:43:19.986" v="14" actId="47"/>
        <pc:sldMkLst>
          <pc:docMk/>
          <pc:sldMk cId="1492832436" sldId="356"/>
        </pc:sldMkLst>
      </pc:sldChg>
      <pc:sldChg chg="del">
        <pc:chgData name="Cathrine Pedersen / NIFU" userId="4cef79b2-d71e-44c7-98e7-02567cc239e8" providerId="ADAL" clId="{78F988DF-BB85-4069-8604-009068C11D02}" dt="2023-08-25T12:43:28.679" v="32" actId="47"/>
        <pc:sldMkLst>
          <pc:docMk/>
          <pc:sldMk cId="2916187633" sldId="357"/>
        </pc:sldMkLst>
      </pc:sldChg>
      <pc:sldChg chg="del">
        <pc:chgData name="Cathrine Pedersen / NIFU" userId="4cef79b2-d71e-44c7-98e7-02567cc239e8" providerId="ADAL" clId="{78F988DF-BB85-4069-8604-009068C11D02}" dt="2023-08-25T12:43:14.438" v="2" actId="47"/>
        <pc:sldMkLst>
          <pc:docMk/>
          <pc:sldMk cId="820118586" sldId="358"/>
        </pc:sldMkLst>
      </pc:sldChg>
      <pc:sldChg chg="del">
        <pc:chgData name="Cathrine Pedersen / NIFU" userId="4cef79b2-d71e-44c7-98e7-02567cc239e8" providerId="ADAL" clId="{78F988DF-BB85-4069-8604-009068C11D02}" dt="2023-08-25T12:43:12.064" v="0" actId="47"/>
        <pc:sldMkLst>
          <pc:docMk/>
          <pc:sldMk cId="4213308996" sldId="359"/>
        </pc:sldMkLst>
      </pc:sldChg>
      <pc:sldChg chg="del">
        <pc:chgData name="Cathrine Pedersen / NIFU" userId="4cef79b2-d71e-44c7-98e7-02567cc239e8" providerId="ADAL" clId="{78F988DF-BB85-4069-8604-009068C11D02}" dt="2023-08-25T12:43:22.771" v="21" actId="47"/>
        <pc:sldMkLst>
          <pc:docMk/>
          <pc:sldMk cId="2099178910" sldId="360"/>
        </pc:sldMkLst>
      </pc:sldChg>
      <pc:sldChg chg="del">
        <pc:chgData name="Cathrine Pedersen / NIFU" userId="4cef79b2-d71e-44c7-98e7-02567cc239e8" providerId="ADAL" clId="{78F988DF-BB85-4069-8604-009068C11D02}" dt="2023-08-25T12:43:23.322" v="22" actId="47"/>
        <pc:sldMkLst>
          <pc:docMk/>
          <pc:sldMk cId="3851301496" sldId="362"/>
        </pc:sldMkLst>
      </pc:sldChg>
      <pc:sldChg chg="del">
        <pc:chgData name="Cathrine Pedersen / NIFU" userId="4cef79b2-d71e-44c7-98e7-02567cc239e8" providerId="ADAL" clId="{78F988DF-BB85-4069-8604-009068C11D02}" dt="2023-08-25T12:43:16.501" v="6" actId="47"/>
        <pc:sldMkLst>
          <pc:docMk/>
          <pc:sldMk cId="3376770507" sldId="363"/>
        </pc:sldMkLst>
      </pc:sldChg>
      <pc:sldChg chg="del">
        <pc:chgData name="Cathrine Pedersen / NIFU" userId="4cef79b2-d71e-44c7-98e7-02567cc239e8" providerId="ADAL" clId="{78F988DF-BB85-4069-8604-009068C11D02}" dt="2023-08-25T12:43:16.124" v="5" actId="47"/>
        <pc:sldMkLst>
          <pc:docMk/>
          <pc:sldMk cId="672910720" sldId="381"/>
        </pc:sldMkLst>
      </pc:sldChg>
      <pc:sldChg chg="del">
        <pc:chgData name="Cathrine Pedersen / NIFU" userId="4cef79b2-d71e-44c7-98e7-02567cc239e8" providerId="ADAL" clId="{78F988DF-BB85-4069-8604-009068C11D02}" dt="2023-08-25T12:43:20.741" v="16" actId="47"/>
        <pc:sldMkLst>
          <pc:docMk/>
          <pc:sldMk cId="2556819815" sldId="382"/>
        </pc:sldMkLst>
      </pc:sldChg>
      <pc:sldChg chg="del">
        <pc:chgData name="Cathrine Pedersen / NIFU" userId="4cef79b2-d71e-44c7-98e7-02567cc239e8" providerId="ADAL" clId="{78F988DF-BB85-4069-8604-009068C11D02}" dt="2023-08-25T12:43:21.081" v="17" actId="47"/>
        <pc:sldMkLst>
          <pc:docMk/>
          <pc:sldMk cId="3696939144" sldId="383"/>
        </pc:sldMkLst>
      </pc:sldChg>
      <pc:sldChg chg="del">
        <pc:chgData name="Cathrine Pedersen / NIFU" userId="4cef79b2-d71e-44c7-98e7-02567cc239e8" providerId="ADAL" clId="{78F988DF-BB85-4069-8604-009068C11D02}" dt="2023-08-25T12:43:21.418" v="18" actId="47"/>
        <pc:sldMkLst>
          <pc:docMk/>
          <pc:sldMk cId="2491108678" sldId="384"/>
        </pc:sldMkLst>
      </pc:sldChg>
      <pc:sldChg chg="del">
        <pc:chgData name="Cathrine Pedersen / NIFU" userId="4cef79b2-d71e-44c7-98e7-02567cc239e8" providerId="ADAL" clId="{78F988DF-BB85-4069-8604-009068C11D02}" dt="2023-08-25T12:43:22.050" v="20" actId="47"/>
        <pc:sldMkLst>
          <pc:docMk/>
          <pc:sldMk cId="170575917" sldId="385"/>
        </pc:sldMkLst>
      </pc:sldChg>
      <pc:sldChg chg="del">
        <pc:chgData name="Cathrine Pedersen / NIFU" userId="4cef79b2-d71e-44c7-98e7-02567cc239e8" providerId="ADAL" clId="{78F988DF-BB85-4069-8604-009068C11D02}" dt="2023-08-25T12:43:24.008" v="23" actId="47"/>
        <pc:sldMkLst>
          <pc:docMk/>
          <pc:sldMk cId="3271170908" sldId="386"/>
        </pc:sldMkLst>
      </pc:sldChg>
      <pc:sldChg chg="del">
        <pc:chgData name="Cathrine Pedersen / NIFU" userId="4cef79b2-d71e-44c7-98e7-02567cc239e8" providerId="ADAL" clId="{78F988DF-BB85-4069-8604-009068C11D02}" dt="2023-08-25T12:43:24.543" v="24" actId="47"/>
        <pc:sldMkLst>
          <pc:docMk/>
          <pc:sldMk cId="3814936046" sldId="387"/>
        </pc:sldMkLst>
      </pc:sldChg>
      <pc:sldChg chg="del">
        <pc:chgData name="Cathrine Pedersen / NIFU" userId="4cef79b2-d71e-44c7-98e7-02567cc239e8" providerId="ADAL" clId="{78F988DF-BB85-4069-8604-009068C11D02}" dt="2023-08-25T12:43:25.170" v="25" actId="47"/>
        <pc:sldMkLst>
          <pc:docMk/>
          <pc:sldMk cId="1739645292" sldId="388"/>
        </pc:sldMkLst>
      </pc:sldChg>
      <pc:sldChg chg="del">
        <pc:chgData name="Cathrine Pedersen / NIFU" userId="4cef79b2-d71e-44c7-98e7-02567cc239e8" providerId="ADAL" clId="{78F988DF-BB85-4069-8604-009068C11D02}" dt="2023-08-25T12:43:25.658" v="26" actId="47"/>
        <pc:sldMkLst>
          <pc:docMk/>
          <pc:sldMk cId="829596139" sldId="389"/>
        </pc:sldMkLst>
      </pc:sldChg>
      <pc:sldChg chg="del">
        <pc:chgData name="Cathrine Pedersen / NIFU" userId="4cef79b2-d71e-44c7-98e7-02567cc239e8" providerId="ADAL" clId="{78F988DF-BB85-4069-8604-009068C11D02}" dt="2023-08-25T12:43:26.082" v="27" actId="47"/>
        <pc:sldMkLst>
          <pc:docMk/>
          <pc:sldMk cId="2061322383" sldId="390"/>
        </pc:sldMkLst>
      </pc:sldChg>
      <pc:sldChg chg="del">
        <pc:chgData name="Cathrine Pedersen / NIFU" userId="4cef79b2-d71e-44c7-98e7-02567cc239e8" providerId="ADAL" clId="{78F988DF-BB85-4069-8604-009068C11D02}" dt="2023-08-25T12:43:26.255" v="28" actId="47"/>
        <pc:sldMkLst>
          <pc:docMk/>
          <pc:sldMk cId="2698592264" sldId="391"/>
        </pc:sldMkLst>
      </pc:sldChg>
      <pc:sldChg chg="del">
        <pc:chgData name="Cathrine Pedersen / NIFU" userId="4cef79b2-d71e-44c7-98e7-02567cc239e8" providerId="ADAL" clId="{78F988DF-BB85-4069-8604-009068C11D02}" dt="2023-08-25T12:43:26.445" v="29" actId="47"/>
        <pc:sldMkLst>
          <pc:docMk/>
          <pc:sldMk cId="4144514103" sldId="392"/>
        </pc:sldMkLst>
      </pc:sldChg>
      <pc:sldChg chg="del">
        <pc:chgData name="Cathrine Pedersen / NIFU" userId="4cef79b2-d71e-44c7-98e7-02567cc239e8" providerId="ADAL" clId="{78F988DF-BB85-4069-8604-009068C11D02}" dt="2023-08-25T12:43:27.047" v="30" actId="47"/>
        <pc:sldMkLst>
          <pc:docMk/>
          <pc:sldMk cId="2463069617" sldId="393"/>
        </pc:sldMkLst>
      </pc:sldChg>
      <pc:sldChg chg="del">
        <pc:chgData name="Cathrine Pedersen / NIFU" userId="4cef79b2-d71e-44c7-98e7-02567cc239e8" providerId="ADAL" clId="{78F988DF-BB85-4069-8604-009068C11D02}" dt="2023-08-25T12:43:28.065" v="31" actId="47"/>
        <pc:sldMkLst>
          <pc:docMk/>
          <pc:sldMk cId="102242065" sldId="394"/>
        </pc:sldMkLst>
      </pc:sldChg>
      <pc:sldChg chg="del">
        <pc:chgData name="Cathrine Pedersen / NIFU" userId="4cef79b2-d71e-44c7-98e7-02567cc239e8" providerId="ADAL" clId="{78F988DF-BB85-4069-8604-009068C11D02}" dt="2023-08-25T12:43:29.257" v="33" actId="47"/>
        <pc:sldMkLst>
          <pc:docMk/>
          <pc:sldMk cId="716173546" sldId="395"/>
        </pc:sldMkLst>
      </pc:sldChg>
      <pc:sldChg chg="addSp delSp modSp add mod setBg">
        <pc:chgData name="Cathrine Pedersen / NIFU" userId="4cef79b2-d71e-44c7-98e7-02567cc239e8" providerId="ADAL" clId="{78F988DF-BB85-4069-8604-009068C11D02}" dt="2023-08-25T13:34:17.120" v="2017" actId="6549"/>
        <pc:sldMkLst>
          <pc:docMk/>
          <pc:sldMk cId="2151088607" sldId="515"/>
        </pc:sldMkLst>
        <pc:spChg chg="mod">
          <ac:chgData name="Cathrine Pedersen / NIFU" userId="4cef79b2-d71e-44c7-98e7-02567cc239e8" providerId="ADAL" clId="{78F988DF-BB85-4069-8604-009068C11D02}" dt="2023-08-25T13:33:07.538" v="1871" actId="26606"/>
          <ac:spMkLst>
            <pc:docMk/>
            <pc:sldMk cId="2151088607" sldId="515"/>
            <ac:spMk id="2" creationId="{21316523-2DDF-9363-1A57-9E099D87FA0E}"/>
          </ac:spMkLst>
        </pc:spChg>
        <pc:spChg chg="del">
          <ac:chgData name="Cathrine Pedersen / NIFU" userId="4cef79b2-d71e-44c7-98e7-02567cc239e8" providerId="ADAL" clId="{78F988DF-BB85-4069-8604-009068C11D02}" dt="2023-08-25T12:44:02.823" v="37" actId="478"/>
          <ac:spMkLst>
            <pc:docMk/>
            <pc:sldMk cId="2151088607" sldId="515"/>
            <ac:spMk id="3" creationId="{5548F9B2-6722-0989-9004-1252E263DF0D}"/>
          </ac:spMkLst>
        </pc:spChg>
        <pc:spChg chg="del">
          <ac:chgData name="Cathrine Pedersen / NIFU" userId="4cef79b2-d71e-44c7-98e7-02567cc239e8" providerId="ADAL" clId="{78F988DF-BB85-4069-8604-009068C11D02}" dt="2023-08-25T12:44:06.833" v="38" actId="478"/>
          <ac:spMkLst>
            <pc:docMk/>
            <pc:sldMk cId="2151088607" sldId="515"/>
            <ac:spMk id="4" creationId="{FAED4F99-828B-6522-8398-0D3F8F76D9F6}"/>
          </ac:spMkLst>
        </pc:spChg>
        <pc:spChg chg="mod ord">
          <ac:chgData name="Cathrine Pedersen / NIFU" userId="4cef79b2-d71e-44c7-98e7-02567cc239e8" providerId="ADAL" clId="{78F988DF-BB85-4069-8604-009068C11D02}" dt="2023-08-25T13:33:07.538" v="1871" actId="26606"/>
          <ac:spMkLst>
            <pc:docMk/>
            <pc:sldMk cId="2151088607" sldId="515"/>
            <ac:spMk id="5" creationId="{0C5B67B2-395D-E1ED-EF10-A9CD01D5AB6F}"/>
          </ac:spMkLst>
        </pc:spChg>
        <pc:spChg chg="add mod">
          <ac:chgData name="Cathrine Pedersen / NIFU" userId="4cef79b2-d71e-44c7-98e7-02567cc239e8" providerId="ADAL" clId="{78F988DF-BB85-4069-8604-009068C11D02}" dt="2023-08-25T13:34:17.120" v="2017" actId="6549"/>
          <ac:spMkLst>
            <pc:docMk/>
            <pc:sldMk cId="2151088607" sldId="515"/>
            <ac:spMk id="6" creationId="{021835D7-F9D5-18E9-E20D-5DAB1A5C9300}"/>
          </ac:spMkLst>
        </pc:spChg>
        <pc:spChg chg="add del mod">
          <ac:chgData name="Cathrine Pedersen / NIFU" userId="4cef79b2-d71e-44c7-98e7-02567cc239e8" providerId="ADAL" clId="{78F988DF-BB85-4069-8604-009068C11D02}" dt="2023-08-25T12:57:13.784" v="785" actId="478"/>
          <ac:spMkLst>
            <pc:docMk/>
            <pc:sldMk cId="2151088607" sldId="515"/>
            <ac:spMk id="7" creationId="{CD713669-46A0-688A-BEB1-AC72B36D13EE}"/>
          </ac:spMkLst>
        </pc:spChg>
        <pc:spChg chg="add del">
          <ac:chgData name="Cathrine Pedersen / NIFU" userId="4cef79b2-d71e-44c7-98e7-02567cc239e8" providerId="ADAL" clId="{78F988DF-BB85-4069-8604-009068C11D02}" dt="2023-08-25T13:33:07.538" v="1871" actId="26606"/>
          <ac:spMkLst>
            <pc:docMk/>
            <pc:sldMk cId="2151088607" sldId="515"/>
            <ac:spMk id="12" creationId="{04812C46-200A-4DEB-A05E-3ED6C68C2387}"/>
          </ac:spMkLst>
        </pc:spChg>
        <pc:spChg chg="add del">
          <ac:chgData name="Cathrine Pedersen / NIFU" userId="4cef79b2-d71e-44c7-98e7-02567cc239e8" providerId="ADAL" clId="{78F988DF-BB85-4069-8604-009068C11D02}" dt="2023-08-25T13:33:07.538" v="1871" actId="26606"/>
          <ac:spMkLst>
            <pc:docMk/>
            <pc:sldMk cId="2151088607" sldId="515"/>
            <ac:spMk id="13" creationId="{D1EA859B-E555-4109-94F3-6700E046E008}"/>
          </ac:spMkLst>
        </pc:spChg>
        <pc:picChg chg="del">
          <ac:chgData name="Cathrine Pedersen / NIFU" userId="4cef79b2-d71e-44c7-98e7-02567cc239e8" providerId="ADAL" clId="{78F988DF-BB85-4069-8604-009068C11D02}" dt="2023-08-25T12:45:47.286" v="154" actId="478"/>
          <ac:picMkLst>
            <pc:docMk/>
            <pc:sldMk cId="2151088607" sldId="515"/>
            <ac:picMk id="9" creationId="{80E49921-CC83-50A4-76CA-483A6973E460}"/>
          </ac:picMkLst>
        </pc:picChg>
        <pc:picChg chg="add mod ord">
          <ac:chgData name="Cathrine Pedersen / NIFU" userId="4cef79b2-d71e-44c7-98e7-02567cc239e8" providerId="ADAL" clId="{78F988DF-BB85-4069-8604-009068C11D02}" dt="2023-08-25T13:33:55.372" v="1997" actId="1076"/>
          <ac:picMkLst>
            <pc:docMk/>
            <pc:sldMk cId="2151088607" sldId="515"/>
            <ac:picMk id="10" creationId="{3A247A40-542E-F7EC-9238-42ECCCEC51B1}"/>
          </ac:picMkLst>
        </pc:picChg>
        <pc:picChg chg="del">
          <ac:chgData name="Cathrine Pedersen / NIFU" userId="4cef79b2-d71e-44c7-98e7-02567cc239e8" providerId="ADAL" clId="{78F988DF-BB85-4069-8604-009068C11D02}" dt="2023-08-25T12:45:48.112" v="155" actId="478"/>
          <ac:picMkLst>
            <pc:docMk/>
            <pc:sldMk cId="2151088607" sldId="515"/>
            <ac:picMk id="15" creationId="{18C067C2-748C-8E03-31E3-38C633E2071C}"/>
          </ac:picMkLst>
        </pc:picChg>
        <pc:picChg chg="del">
          <ac:chgData name="Cathrine Pedersen / NIFU" userId="4cef79b2-d71e-44c7-98e7-02567cc239e8" providerId="ADAL" clId="{78F988DF-BB85-4069-8604-009068C11D02}" dt="2023-08-25T12:45:48.945" v="156" actId="478"/>
          <ac:picMkLst>
            <pc:docMk/>
            <pc:sldMk cId="2151088607" sldId="515"/>
            <ac:picMk id="17" creationId="{C83F27FE-57DB-0C62-1023-2C691A8B9AD8}"/>
          </ac:picMkLst>
        </pc:picChg>
        <pc:picChg chg="del">
          <ac:chgData name="Cathrine Pedersen / NIFU" userId="4cef79b2-d71e-44c7-98e7-02567cc239e8" providerId="ADAL" clId="{78F988DF-BB85-4069-8604-009068C11D02}" dt="2023-08-25T12:45:50.429" v="158" actId="478"/>
          <ac:picMkLst>
            <pc:docMk/>
            <pc:sldMk cId="2151088607" sldId="515"/>
            <ac:picMk id="19" creationId="{4918BE14-614D-CB9C-AF0E-B28583F03132}"/>
          </ac:picMkLst>
        </pc:picChg>
        <pc:picChg chg="del">
          <ac:chgData name="Cathrine Pedersen / NIFU" userId="4cef79b2-d71e-44c7-98e7-02567cc239e8" providerId="ADAL" clId="{78F988DF-BB85-4069-8604-009068C11D02}" dt="2023-08-25T12:45:49.703" v="157" actId="478"/>
          <ac:picMkLst>
            <pc:docMk/>
            <pc:sldMk cId="2151088607" sldId="515"/>
            <ac:picMk id="21" creationId="{D51A7E59-BABE-1EAD-C9B1-F1D2BE5C9FD7}"/>
          </ac:picMkLst>
        </pc:picChg>
      </pc:sldChg>
      <pc:sldChg chg="modSp add mod">
        <pc:chgData name="Cathrine Pedersen / NIFU" userId="4cef79b2-d71e-44c7-98e7-02567cc239e8" providerId="ADAL" clId="{78F988DF-BB85-4069-8604-009068C11D02}" dt="2023-08-25T13:31:38.980" v="1864" actId="207"/>
        <pc:sldMkLst>
          <pc:docMk/>
          <pc:sldMk cId="3486709415" sldId="516"/>
        </pc:sldMkLst>
        <pc:spChg chg="mod">
          <ac:chgData name="Cathrine Pedersen / NIFU" userId="4cef79b2-d71e-44c7-98e7-02567cc239e8" providerId="ADAL" clId="{78F988DF-BB85-4069-8604-009068C11D02}" dt="2023-08-25T13:31:38.980" v="1864" actId="207"/>
          <ac:spMkLst>
            <pc:docMk/>
            <pc:sldMk cId="3486709415" sldId="516"/>
            <ac:spMk id="2" creationId="{21316523-2DDF-9363-1A57-9E099D87FA0E}"/>
          </ac:spMkLst>
        </pc:spChg>
      </pc:sldChg>
      <pc:sldChg chg="addSp delSp modSp add del mod ord modClrScheme chgLayout">
        <pc:chgData name="Cathrine Pedersen / NIFU" userId="4cef79b2-d71e-44c7-98e7-02567cc239e8" providerId="ADAL" clId="{78F988DF-BB85-4069-8604-009068C11D02}" dt="2023-08-25T12:47:30.156" v="214" actId="47"/>
        <pc:sldMkLst>
          <pc:docMk/>
          <pc:sldMk cId="1087354993" sldId="517"/>
        </pc:sldMkLst>
        <pc:spChg chg="mod ord">
          <ac:chgData name="Cathrine Pedersen / NIFU" userId="4cef79b2-d71e-44c7-98e7-02567cc239e8" providerId="ADAL" clId="{78F988DF-BB85-4069-8604-009068C11D02}" dt="2023-08-25T12:46:43.692" v="183" actId="27636"/>
          <ac:spMkLst>
            <pc:docMk/>
            <pc:sldMk cId="1087354993" sldId="517"/>
            <ac:spMk id="2" creationId="{21316523-2DDF-9363-1A57-9E099D87FA0E}"/>
          </ac:spMkLst>
        </pc:spChg>
        <pc:spChg chg="add del mod ord">
          <ac:chgData name="Cathrine Pedersen / NIFU" userId="4cef79b2-d71e-44c7-98e7-02567cc239e8" providerId="ADAL" clId="{78F988DF-BB85-4069-8604-009068C11D02}" dt="2023-08-25T12:46:34.610" v="181" actId="700"/>
          <ac:spMkLst>
            <pc:docMk/>
            <pc:sldMk cId="1087354993" sldId="517"/>
            <ac:spMk id="3" creationId="{8B18C04F-5C78-EAC4-1329-E9382940653D}"/>
          </ac:spMkLst>
        </pc:spChg>
        <pc:spChg chg="add mod ord">
          <ac:chgData name="Cathrine Pedersen / NIFU" userId="4cef79b2-d71e-44c7-98e7-02567cc239e8" providerId="ADAL" clId="{78F988DF-BB85-4069-8604-009068C11D02}" dt="2023-08-25T12:46:43.676" v="182" actId="700"/>
          <ac:spMkLst>
            <pc:docMk/>
            <pc:sldMk cId="1087354993" sldId="517"/>
            <ac:spMk id="4" creationId="{FD9BA27A-7D1F-5D47-588C-7301E666A315}"/>
          </ac:spMkLst>
        </pc:spChg>
        <pc:spChg chg="mod ord">
          <ac:chgData name="Cathrine Pedersen / NIFU" userId="4cef79b2-d71e-44c7-98e7-02567cc239e8" providerId="ADAL" clId="{78F988DF-BB85-4069-8604-009068C11D02}" dt="2023-08-25T12:46:43.676" v="182" actId="700"/>
          <ac:spMkLst>
            <pc:docMk/>
            <pc:sldMk cId="1087354993" sldId="517"/>
            <ac:spMk id="5" creationId="{0C5B67B2-395D-E1ED-EF10-A9CD01D5AB6F}"/>
          </ac:spMkLst>
        </pc:spChg>
        <pc:spChg chg="add mod ord">
          <ac:chgData name="Cathrine Pedersen / NIFU" userId="4cef79b2-d71e-44c7-98e7-02567cc239e8" providerId="ADAL" clId="{78F988DF-BB85-4069-8604-009068C11D02}" dt="2023-08-25T12:46:43.676" v="182" actId="700"/>
          <ac:spMkLst>
            <pc:docMk/>
            <pc:sldMk cId="1087354993" sldId="517"/>
            <ac:spMk id="6" creationId="{CE71FB70-CB29-5148-B487-5CFFD4692813}"/>
          </ac:spMkLst>
        </pc:spChg>
        <pc:spChg chg="add del">
          <ac:chgData name="Cathrine Pedersen / NIFU" userId="4cef79b2-d71e-44c7-98e7-02567cc239e8" providerId="ADAL" clId="{78F988DF-BB85-4069-8604-009068C11D02}" dt="2023-08-25T12:46:58.350" v="185" actId="22"/>
          <ac:spMkLst>
            <pc:docMk/>
            <pc:sldMk cId="1087354993" sldId="517"/>
            <ac:spMk id="8" creationId="{63306C79-7BDF-8CAE-F0D9-468B3C41A767}"/>
          </ac:spMkLst>
        </pc:spChg>
        <pc:spChg chg="add">
          <ac:chgData name="Cathrine Pedersen / NIFU" userId="4cef79b2-d71e-44c7-98e7-02567cc239e8" providerId="ADAL" clId="{78F988DF-BB85-4069-8604-009068C11D02}" dt="2023-08-25T12:46:58.366" v="186" actId="22"/>
          <ac:spMkLst>
            <pc:docMk/>
            <pc:sldMk cId="1087354993" sldId="517"/>
            <ac:spMk id="10" creationId="{8A85AB1A-39BD-F603-7C52-FDDFCDC09D5E}"/>
          </ac:spMkLst>
        </pc:spChg>
        <pc:spChg chg="add mod">
          <ac:chgData name="Cathrine Pedersen / NIFU" userId="4cef79b2-d71e-44c7-98e7-02567cc239e8" providerId="ADAL" clId="{78F988DF-BB85-4069-8604-009068C11D02}" dt="2023-08-25T12:47:05.965" v="188" actId="27636"/>
          <ac:spMkLst>
            <pc:docMk/>
            <pc:sldMk cId="1087354993" sldId="517"/>
            <ac:spMk id="11" creationId="{2A5C724C-6828-234B-7E6C-349B75B9ACE9}"/>
          </ac:spMkLst>
        </pc:spChg>
      </pc:sldChg>
      <pc:sldChg chg="addSp delSp modSp add mod setBg">
        <pc:chgData name="Cathrine Pedersen / NIFU" userId="4cef79b2-d71e-44c7-98e7-02567cc239e8" providerId="ADAL" clId="{78F988DF-BB85-4069-8604-009068C11D02}" dt="2023-08-25T13:35:11.124" v="2023" actId="14100"/>
        <pc:sldMkLst>
          <pc:docMk/>
          <pc:sldMk cId="2925794151" sldId="518"/>
        </pc:sldMkLst>
        <pc:spChg chg="mod ord">
          <ac:chgData name="Cathrine Pedersen / NIFU" userId="4cef79b2-d71e-44c7-98e7-02567cc239e8" providerId="ADAL" clId="{78F988DF-BB85-4069-8604-009068C11D02}" dt="2023-08-25T13:34:51.662" v="2021" actId="14100"/>
          <ac:spMkLst>
            <pc:docMk/>
            <pc:sldMk cId="2925794151" sldId="518"/>
            <ac:spMk id="2" creationId="{21316523-2DDF-9363-1A57-9E099D87FA0E}"/>
          </ac:spMkLst>
        </pc:spChg>
        <pc:spChg chg="add mod">
          <ac:chgData name="Cathrine Pedersen / NIFU" userId="4cef79b2-d71e-44c7-98e7-02567cc239e8" providerId="ADAL" clId="{78F988DF-BB85-4069-8604-009068C11D02}" dt="2023-08-25T13:35:11.124" v="2023" actId="14100"/>
          <ac:spMkLst>
            <pc:docMk/>
            <pc:sldMk cId="2925794151" sldId="518"/>
            <ac:spMk id="4" creationId="{A5DB4B6C-14C8-A37B-CC87-44133F6DB3BA}"/>
          </ac:spMkLst>
        </pc:spChg>
        <pc:spChg chg="mod ord">
          <ac:chgData name="Cathrine Pedersen / NIFU" userId="4cef79b2-d71e-44c7-98e7-02567cc239e8" providerId="ADAL" clId="{78F988DF-BB85-4069-8604-009068C11D02}" dt="2023-08-25T13:34:30.377" v="2018" actId="26606"/>
          <ac:spMkLst>
            <pc:docMk/>
            <pc:sldMk cId="2925794151" sldId="518"/>
            <ac:spMk id="5" creationId="{0C5B67B2-395D-E1ED-EF10-A9CD01D5AB6F}"/>
          </ac:spMkLst>
        </pc:spChg>
        <pc:spChg chg="add del">
          <ac:chgData name="Cathrine Pedersen / NIFU" userId="4cef79b2-d71e-44c7-98e7-02567cc239e8" providerId="ADAL" clId="{78F988DF-BB85-4069-8604-009068C11D02}" dt="2023-08-25T13:34:30.377" v="2018" actId="26606"/>
          <ac:spMkLst>
            <pc:docMk/>
            <pc:sldMk cId="2925794151" sldId="518"/>
            <ac:spMk id="10" creationId="{04812C46-200A-4DEB-A05E-3ED6C68C2387}"/>
          </ac:spMkLst>
        </pc:spChg>
        <pc:spChg chg="add del">
          <ac:chgData name="Cathrine Pedersen / NIFU" userId="4cef79b2-d71e-44c7-98e7-02567cc239e8" providerId="ADAL" clId="{78F988DF-BB85-4069-8604-009068C11D02}" dt="2023-08-25T13:34:30.377" v="2018" actId="26606"/>
          <ac:spMkLst>
            <pc:docMk/>
            <pc:sldMk cId="2925794151" sldId="518"/>
            <ac:spMk id="12" creationId="{D1EA859B-E555-4109-94F3-6700E046E008}"/>
          </ac:spMkLst>
        </pc:spChg>
        <pc:spChg chg="add">
          <ac:chgData name="Cathrine Pedersen / NIFU" userId="4cef79b2-d71e-44c7-98e7-02567cc239e8" providerId="ADAL" clId="{78F988DF-BB85-4069-8604-009068C11D02}" dt="2023-08-25T13:34:30.377" v="2018" actId="26606"/>
          <ac:spMkLst>
            <pc:docMk/>
            <pc:sldMk cId="2925794151" sldId="518"/>
            <ac:spMk id="14" creationId="{AE3A741D-C19B-960A-5803-1C5887147820}"/>
          </ac:spMkLst>
        </pc:spChg>
        <pc:spChg chg="add">
          <ac:chgData name="Cathrine Pedersen / NIFU" userId="4cef79b2-d71e-44c7-98e7-02567cc239e8" providerId="ADAL" clId="{78F988DF-BB85-4069-8604-009068C11D02}" dt="2023-08-25T13:34:30.377" v="2018" actId="26606"/>
          <ac:spMkLst>
            <pc:docMk/>
            <pc:sldMk cId="2925794151" sldId="518"/>
            <ac:spMk id="19" creationId="{DC39DE25-0E4E-0AA7-0932-1D78C2372786}"/>
          </ac:spMkLst>
        </pc:spChg>
        <pc:spChg chg="add">
          <ac:chgData name="Cathrine Pedersen / NIFU" userId="4cef79b2-d71e-44c7-98e7-02567cc239e8" providerId="ADAL" clId="{78F988DF-BB85-4069-8604-009068C11D02}" dt="2023-08-25T13:34:30.377" v="2018" actId="26606"/>
          <ac:spMkLst>
            <pc:docMk/>
            <pc:sldMk cId="2925794151" sldId="518"/>
            <ac:spMk id="21" creationId="{8D6EA299-0840-6DEA-E670-C49AEBC87E89}"/>
          </ac:spMkLst>
        </pc:spChg>
        <pc:grpChg chg="add del">
          <ac:chgData name="Cathrine Pedersen / NIFU" userId="4cef79b2-d71e-44c7-98e7-02567cc239e8" providerId="ADAL" clId="{78F988DF-BB85-4069-8604-009068C11D02}" dt="2023-08-25T13:31:23.785" v="1862" actId="26606"/>
          <ac:grpSpMkLst>
            <pc:docMk/>
            <pc:sldMk cId="2925794151" sldId="518"/>
            <ac:grpSpMk id="17" creationId="{31C49F18-8757-4E87-5C2E-9D6D7B82BA3B}"/>
          </ac:grpSpMkLst>
        </pc:grpChg>
        <pc:picChg chg="add mod ord">
          <ac:chgData name="Cathrine Pedersen / NIFU" userId="4cef79b2-d71e-44c7-98e7-02567cc239e8" providerId="ADAL" clId="{78F988DF-BB85-4069-8604-009068C11D02}" dt="2023-08-25T13:34:30.377" v="2018" actId="26606"/>
          <ac:picMkLst>
            <pc:docMk/>
            <pc:sldMk cId="2925794151" sldId="518"/>
            <ac:picMk id="3" creationId="{3B68F1F3-5496-8039-BCDE-5E74CF7B21D4}"/>
          </ac:picMkLst>
        </pc:picChg>
      </pc:sldChg>
      <pc:sldChg chg="addSp delSp modSp new mod">
        <pc:chgData name="Cathrine Pedersen / NIFU" userId="4cef79b2-d71e-44c7-98e7-02567cc239e8" providerId="ADAL" clId="{78F988DF-BB85-4069-8604-009068C11D02}" dt="2023-08-25T13:31:54.883" v="1868" actId="207"/>
        <pc:sldMkLst>
          <pc:docMk/>
          <pc:sldMk cId="3095293474" sldId="519"/>
        </pc:sldMkLst>
        <pc:spChg chg="mod">
          <ac:chgData name="Cathrine Pedersen / NIFU" userId="4cef79b2-d71e-44c7-98e7-02567cc239e8" providerId="ADAL" clId="{78F988DF-BB85-4069-8604-009068C11D02}" dt="2023-08-25T13:31:52.525" v="1867" actId="207"/>
          <ac:spMkLst>
            <pc:docMk/>
            <pc:sldMk cId="3095293474" sldId="519"/>
            <ac:spMk id="2" creationId="{7CC0251E-01A5-8D65-2AF3-1AAD8149C574}"/>
          </ac:spMkLst>
        </pc:spChg>
        <pc:spChg chg="mod">
          <ac:chgData name="Cathrine Pedersen / NIFU" userId="4cef79b2-d71e-44c7-98e7-02567cc239e8" providerId="ADAL" clId="{78F988DF-BB85-4069-8604-009068C11D02}" dt="2023-08-25T13:31:54.883" v="1868" actId="207"/>
          <ac:spMkLst>
            <pc:docMk/>
            <pc:sldMk cId="3095293474" sldId="519"/>
            <ac:spMk id="3" creationId="{1DA9A899-13CB-5594-DBD4-C233A986D27C}"/>
          </ac:spMkLst>
        </pc:spChg>
        <pc:spChg chg="del">
          <ac:chgData name="Cathrine Pedersen / NIFU" userId="4cef79b2-d71e-44c7-98e7-02567cc239e8" providerId="ADAL" clId="{78F988DF-BB85-4069-8604-009068C11D02}" dt="2023-08-25T13:04:13.224" v="1519" actId="478"/>
          <ac:spMkLst>
            <pc:docMk/>
            <pc:sldMk cId="3095293474" sldId="519"/>
            <ac:spMk id="4" creationId="{C4E566D1-2E02-1606-D1E7-55A72B4A1323}"/>
          </ac:spMkLst>
        </pc:spChg>
        <pc:picChg chg="add mod">
          <ac:chgData name="Cathrine Pedersen / NIFU" userId="4cef79b2-d71e-44c7-98e7-02567cc239e8" providerId="ADAL" clId="{78F988DF-BB85-4069-8604-009068C11D02}" dt="2023-08-25T13:30:28.187" v="1858" actId="1076"/>
          <ac:picMkLst>
            <pc:docMk/>
            <pc:sldMk cId="3095293474" sldId="519"/>
            <ac:picMk id="5" creationId="{9E97206A-8448-7A7D-3658-14968B83D7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91CEF-2958-501E-3BE1-112A8128D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DE0255-F426-ECE2-7514-A38B1A780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43FD42-6ACD-7274-85AF-655DE231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D3BCAE-32D1-4A15-86AB-CCE84502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A45547-DA94-4554-FD72-A11492EC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31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02744-9778-F85D-EA53-068657BA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EE1464-FD41-B002-2A47-5FB4F52D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800200-8A56-232B-A4F9-36BAEB2D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95CEFF-7025-5381-A807-ED1C2C04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31E23C-F735-0971-1767-49C2B864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63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F29B89D-EB59-400F-E0D8-62AB95D9A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DD24276-2557-7A20-BE4C-A97D37065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CFE625-BFEB-C2A3-AA63-A191F58F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306E3F-7274-5DE2-01E8-744AA3EE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34789D-E064-8B3E-3F74-81512FD3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126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C25F22-D5A2-49CF-8FBE-5C3392B72C8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936000" y="1434722"/>
            <a:ext cx="5040000" cy="4525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215655" y="1434722"/>
            <a:ext cx="5040000" cy="4525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0467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3443E-D3FF-6709-FA47-197FC52F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AD57AF-D857-8A20-F2DE-DEEC98649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84A2DE-9B46-61E6-7D2F-0A5EE0ED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1D621A-3E41-5CE1-84C4-E2F0D49A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8E0436-3914-6148-70AC-B1F8189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248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B3F05A-DB9D-7F58-BFD2-A973661D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BBEE0D-1E43-0CBC-5032-1A42C71CF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7A6C9F-B2E3-1BDC-74EE-7A91772B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D31F0C-CDA4-B854-28B0-338F3F9F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0B2994-571B-478F-7A59-1474567A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44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A39A55-628E-A128-20C6-1FCE09CD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8FE066-794D-BA93-98A4-1F8103C20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2322F8-AD0C-041B-5A03-CE3959D69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20512D-2517-0945-9A22-E84E8F56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C941B1-FAC2-43A1-C882-0E970E02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D5639E-7FF7-1D86-8F68-F8F9954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607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1DE1A1-81A4-9C82-10B7-5EA46E37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ACFB6A-0274-8B31-E510-394301FA6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C62A23-D15B-0230-0021-00039FD45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D43595A-3035-E822-529C-A95C4F87C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80CEB96-4D73-5E0B-C461-5808C8123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62CAEC7-DD9A-1B8C-DD95-FF1F171A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0B50C32-419E-909E-3A07-8DDD44E7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BD21E88-8FD3-B37D-B80A-6A480E05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6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6AF4BB-0FBF-DD0C-2765-976065F4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B8DC03-1EC3-5C2D-E115-1E23540E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2468ADA-F6C7-726E-FDF5-007E4E6D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FF9163-D81B-CCE5-FC2E-E592CCB3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73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7762669-7F0F-747F-CF1A-A3FF52D6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9AEABB-A47C-FA6A-D2D8-06AB6C3C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2AFD39-83BA-7ED9-0912-CE559BE8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891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3386E6-FDEF-F731-A9FB-12E7B6C0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6A015-B3B7-A33C-8CB9-D892D78B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2A22548-267F-196E-F716-17515D5F0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9C07F2-B002-46AE-0846-4A375FD0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E5474C-E082-D78E-5459-9EA9EE57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866C32-FA93-FD6D-177C-64EB99A7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24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F1B97-8660-F4D3-5295-3CBF9A09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E9FF4D8-9DA5-5582-DDD3-5A7E62938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39F50F-A337-4C6B-9206-D93EB9330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B463EAA-FE9F-0CF2-0C16-193A2C9F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18DEA82-C8E5-893D-2519-62727655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B84E83-76E1-8844-F8BD-A8A992A3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33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C5311DE-12FE-61C1-393B-0352B586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DBE2E2-0095-6851-733C-37822CCD7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FEE82-96B2-4165-B49D-B92EF306C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6796E-F302-4B40-883A-B2A5B37A5282}" type="datetimeFigureOut">
              <a:rPr lang="nb-NO" smtClean="0"/>
              <a:t>25.08.2023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80EB34-A7AE-B9E7-67D4-EAC0D60EC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631C4A-C28B-1BFA-8264-09D56B283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6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759FDBDB-62B3-F493-9D4E-0DCBE63D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35" y="5941999"/>
            <a:ext cx="1731728" cy="55415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9EE80CD-6238-3644-57E8-B7E3C65A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248" y="5919174"/>
            <a:ext cx="1830069" cy="618543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3506385-B9DF-90E0-5503-AA1ED6D59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68" y="6048455"/>
            <a:ext cx="2990923" cy="562569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23DF4A0-222E-12F1-A53D-EE5D0E40D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07" y="5787676"/>
            <a:ext cx="2188213" cy="88153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DE3E0F2-49D3-70AC-2183-8188FA6BD3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0" r="3065"/>
          <a:stretch/>
        </p:blipFill>
        <p:spPr>
          <a:xfrm>
            <a:off x="970280" y="573917"/>
            <a:ext cx="10251440" cy="47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4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316523-2DDF-9363-1A57-9E099D87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461870"/>
            <a:ext cx="10319655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>
                <a:solidFill>
                  <a:schemeClr val="tx1"/>
                </a:solidFill>
              </a:rPr>
              <a:t>Hva er PULS?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5B67B2-395D-E1ED-EF10-A9CD01D5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21835D7-F9D5-18E9-E20D-5DAB1A5C9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80" y="1646490"/>
            <a:ext cx="5910568" cy="4276790"/>
          </a:xfrm>
        </p:spPr>
        <p:txBody>
          <a:bodyPr>
            <a:normAutofit fontScale="77500" lnSpcReduction="20000"/>
          </a:bodyPr>
          <a:lstStyle/>
          <a:p>
            <a:r>
              <a:rPr lang="nb-NO">
                <a:solidFill>
                  <a:schemeClr val="tx1"/>
                </a:solidFill>
              </a:rPr>
              <a:t>PULS er et forskningsprosjekt som handler om aktiv reise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Gå, sykle eller bruke sparkesykkel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På fritida eller til/fra skole</a:t>
            </a:r>
          </a:p>
          <a:p>
            <a:r>
              <a:rPr lang="nb-NO">
                <a:solidFill>
                  <a:schemeClr val="tx1"/>
                </a:solidFill>
              </a:rPr>
              <a:t>Hvorfor er det viktig?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Det er bra for humøret og helsa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Det er bra for miljøet</a:t>
            </a:r>
          </a:p>
          <a:p>
            <a:r>
              <a:rPr lang="nb-NO">
                <a:solidFill>
                  <a:schemeClr val="tx1"/>
                </a:solidFill>
              </a:rPr>
              <a:t>Dere skal lære mer om aktiv reise på skolen – på en morsom måte: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Kick-</a:t>
            </a:r>
            <a:r>
              <a:rPr lang="nb-NO" err="1">
                <a:solidFill>
                  <a:schemeClr val="tx1"/>
                </a:solidFill>
              </a:rPr>
              <a:t>off</a:t>
            </a:r>
            <a:r>
              <a:rPr lang="nb-NO">
                <a:solidFill>
                  <a:schemeClr val="tx1"/>
                </a:solidFill>
              </a:rPr>
              <a:t> med INSPIRIA i skolegården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PULS-økter i skoletimene</a:t>
            </a:r>
          </a:p>
          <a:p>
            <a:r>
              <a:rPr lang="nb-NO">
                <a:solidFill>
                  <a:schemeClr val="tx1"/>
                </a:solidFill>
              </a:rPr>
              <a:t>Vi samler også inn data, dette er frivillig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Spørreskjema (15 min. i en skoletime)</a:t>
            </a:r>
          </a:p>
          <a:p>
            <a:pPr lvl="1"/>
            <a:r>
              <a:rPr lang="nb-NO">
                <a:solidFill>
                  <a:schemeClr val="tx1"/>
                </a:solidFill>
              </a:rPr>
              <a:t>Noen vil også delta på intervju (4-6 elever sammen)</a:t>
            </a:r>
            <a:endParaRPr lang="nb-NO"/>
          </a:p>
          <a:p>
            <a:pPr lvl="1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A247A40-542E-F7EC-9238-42ECCCEC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88" y="1895410"/>
            <a:ext cx="5040000" cy="37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88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316523-2DDF-9363-1A57-9E099D87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760" y="497841"/>
            <a:ext cx="3717452" cy="18597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>
                <a:solidFill>
                  <a:schemeClr val="tx1"/>
                </a:solidFill>
              </a:rPr>
              <a:t>Kick-off </a:t>
            </a:r>
            <a:r>
              <a:rPr lang="en-US" sz="4000" b="1" err="1">
                <a:solidFill>
                  <a:schemeClr val="tx1"/>
                </a:solidFill>
              </a:rPr>
              <a:t>i</a:t>
            </a:r>
            <a:r>
              <a:rPr lang="en-US" sz="4000" b="1">
                <a:solidFill>
                  <a:schemeClr val="tx1"/>
                </a:solidFill>
              </a:rPr>
              <a:t> </a:t>
            </a:r>
            <a:r>
              <a:rPr lang="en-US" sz="4000" b="1" err="1">
                <a:solidFill>
                  <a:schemeClr val="tx1"/>
                </a:solidFill>
              </a:rPr>
              <a:t>skolegården</a:t>
            </a:r>
            <a:endParaRPr lang="en-US" sz="4000" b="1">
              <a:solidFill>
                <a:schemeClr val="tx1"/>
              </a:solidFill>
            </a:endParaRPr>
          </a:p>
        </p:txBody>
      </p:sp>
      <p:pic>
        <p:nvPicPr>
          <p:cNvPr id="3" name="Plassholder for innhold 9">
            <a:extLst>
              <a:ext uri="{FF2B5EF4-FFF2-40B4-BE49-F238E27FC236}">
                <a16:creationId xmlns:a16="http://schemas.microsoft.com/office/drawing/2014/main" id="{3B68F1F3-5496-8039-BCDE-5E74CF7B2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6" r="13029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4" name="Rectangle 16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A5DB4B6C-14C8-A37B-CC87-44133F6DB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2533476"/>
            <a:ext cx="3573542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INSPIRIA </a:t>
            </a:r>
            <a:r>
              <a:rPr lang="en-US" sz="2400" err="1">
                <a:solidFill>
                  <a:schemeClr val="tx1"/>
                </a:solidFill>
              </a:rPr>
              <a:t>kommer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ut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på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skolene</a:t>
            </a:r>
            <a:r>
              <a:rPr lang="en-US" sz="2400">
                <a:solidFill>
                  <a:schemeClr val="tx1"/>
                </a:solidFill>
              </a:rPr>
              <a:t> med masse </a:t>
            </a:r>
            <a:r>
              <a:rPr lang="en-US" sz="2400" err="1">
                <a:solidFill>
                  <a:schemeClr val="tx1"/>
                </a:solidFill>
              </a:rPr>
              <a:t>utstyr</a:t>
            </a:r>
            <a:endParaRPr lang="en-US" sz="2400">
              <a:solidFill>
                <a:schemeClr val="tx1"/>
              </a:solidFill>
            </a:endParaRPr>
          </a:p>
          <a:p>
            <a:r>
              <a:rPr lang="en-US" sz="2400" err="1">
                <a:solidFill>
                  <a:schemeClr val="tx1"/>
                </a:solidFill>
              </a:rPr>
              <a:t>Elevene</a:t>
            </a:r>
            <a:r>
              <a:rPr lang="en-US" sz="2400">
                <a:solidFill>
                  <a:schemeClr val="tx1"/>
                </a:solidFill>
              </a:rPr>
              <a:t> deles inn </a:t>
            </a:r>
            <a:r>
              <a:rPr lang="en-US" sz="2400" err="1">
                <a:solidFill>
                  <a:schemeClr val="tx1"/>
                </a:solidFill>
              </a:rPr>
              <a:t>i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mindre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grupper</a:t>
            </a: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6 </a:t>
            </a:r>
            <a:r>
              <a:rPr lang="en-US" sz="2400" err="1">
                <a:solidFill>
                  <a:schemeClr val="tx1"/>
                </a:solidFill>
              </a:rPr>
              <a:t>stasjoner</a:t>
            </a:r>
            <a:r>
              <a:rPr lang="en-US" sz="2400">
                <a:solidFill>
                  <a:schemeClr val="tx1"/>
                </a:solidFill>
              </a:rPr>
              <a:t> alle </a:t>
            </a:r>
            <a:r>
              <a:rPr lang="en-US" sz="2400" err="1">
                <a:solidFill>
                  <a:schemeClr val="tx1"/>
                </a:solidFill>
              </a:rPr>
              <a:t>gruppene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skal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igjennom</a:t>
            </a:r>
            <a:r>
              <a:rPr lang="en-US" sz="2400">
                <a:solidFill>
                  <a:schemeClr val="tx1"/>
                </a:solidFill>
              </a:rPr>
              <a:t> </a:t>
            </a:r>
          </a:p>
          <a:p>
            <a:r>
              <a:rPr lang="en-US" sz="2400">
                <a:solidFill>
                  <a:schemeClr val="tx1"/>
                </a:solidFill>
              </a:rPr>
              <a:t> 2 timer 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5B67B2-395D-E1ED-EF10-A9CD01D5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CC25F22-D5A2-49CF-8FBE-5C3392B72C8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579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316523-2DDF-9363-1A57-9E099D87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461870"/>
            <a:ext cx="10319655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>
                <a:solidFill>
                  <a:schemeClr val="tx1"/>
                </a:solidFill>
              </a:rPr>
              <a:t>5 PULS-økter i skoletimene med lærere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5B67B2-395D-E1ED-EF10-A9CD01D5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5F22-D5A2-49CF-8FBE-5C3392B72C8D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0E49921-CC83-50A4-76CA-483A6973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68" y="1290644"/>
            <a:ext cx="2628000" cy="218249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8C067C2-748C-8E03-31E3-38C633E2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26" y="1290644"/>
            <a:ext cx="2592000" cy="225174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83F27FE-57DB-0C62-1023-2C691A8B9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334" y="1168697"/>
            <a:ext cx="2880000" cy="237368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4918BE14-614D-CB9C-AF0E-B28583F0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671" y="3716371"/>
            <a:ext cx="2916000" cy="2340265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51A7E59-BABE-1EAD-C9B1-F1D2BE5C9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963" y="3779276"/>
            <a:ext cx="2916000" cy="21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C0251E-01A5-8D65-2AF3-1AAD8149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125"/>
            <a:ext cx="10891520" cy="1325563"/>
          </a:xfrm>
        </p:spPr>
        <p:txBody>
          <a:bodyPr>
            <a:normAutofit/>
          </a:bodyPr>
          <a:lstStyle/>
          <a:p>
            <a:r>
              <a:rPr lang="nb-NO" sz="4000" b="1">
                <a:solidFill>
                  <a:schemeClr val="tx1"/>
                </a:solidFill>
              </a:rPr>
              <a:t>Hva må du gjøre for å være med på datainnsamling?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A9A899-13CB-5594-DBD4-C233A986D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000" y="1950720"/>
            <a:ext cx="5840720" cy="3481645"/>
          </a:xfrm>
        </p:spPr>
        <p:txBody>
          <a:bodyPr>
            <a:normAutofit fontScale="92500" lnSpcReduction="10000"/>
          </a:bodyPr>
          <a:lstStyle/>
          <a:p>
            <a:r>
              <a:rPr lang="nb-NO">
                <a:solidFill>
                  <a:schemeClr val="tx1"/>
                </a:solidFill>
              </a:rPr>
              <a:t>Snakke med foreldrene dine</a:t>
            </a:r>
          </a:p>
          <a:p>
            <a:r>
              <a:rPr lang="nb-NO">
                <a:solidFill>
                  <a:schemeClr val="tx1"/>
                </a:solidFill>
              </a:rPr>
              <a:t>Gi dem et brev fra skolen, dette får de også digitalt fra skolen</a:t>
            </a:r>
          </a:p>
          <a:p>
            <a:r>
              <a:rPr lang="nb-NO">
                <a:solidFill>
                  <a:schemeClr val="tx1"/>
                </a:solidFill>
              </a:rPr>
              <a:t>Foreldrene må krysse av og signere på et skjema</a:t>
            </a:r>
          </a:p>
          <a:p>
            <a:r>
              <a:rPr lang="nb-NO">
                <a:solidFill>
                  <a:schemeClr val="tx1"/>
                </a:solidFill>
              </a:rPr>
              <a:t>Skjema kan du ta med på skolen selv, eller de kan ta bilde av det med mobilen sin og sende til kontaktlærer</a:t>
            </a:r>
          </a:p>
          <a:p>
            <a:r>
              <a:rPr lang="nb-NO">
                <a:solidFill>
                  <a:schemeClr val="tx1"/>
                </a:solidFill>
              </a:rPr>
              <a:t>Frist? </a:t>
            </a:r>
          </a:p>
        </p:txBody>
      </p:sp>
      <p:pic>
        <p:nvPicPr>
          <p:cNvPr id="5" name="Plassholder for innhold 10">
            <a:extLst>
              <a:ext uri="{FF2B5EF4-FFF2-40B4-BE49-F238E27FC236}">
                <a16:creationId xmlns:a16="http://schemas.microsoft.com/office/drawing/2014/main" id="{9E97206A-8448-7A7D-3658-14968B83D73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382028">
            <a:off x="7661280" y="1685838"/>
            <a:ext cx="3348000" cy="463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29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1a1212-c522-4d8a-bacc-dcccb886a1c5" xsi:nil="true"/>
    <lcf76f155ced4ddcb4097134ff3c332f xmlns="a4accea0-266f-4f01-9769-bbff6da7b65f">
      <Terms xmlns="http://schemas.microsoft.com/office/infopath/2007/PartnerControls"/>
    </lcf76f155ced4ddcb4097134ff3c332f>
    <SharedWithUsers xmlns="081a1212-c522-4d8a-bacc-dcccb886a1c5">
      <UserInfo>
        <DisplayName>Sindre Dybvikstrand</DisplayName>
        <AccountId>34</AccountId>
        <AccountType/>
      </UserInfo>
      <UserInfo>
        <DisplayName>Cathrine Pedersen / NIFU</DisplayName>
        <AccountId>15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121F1F32F66F48ADA7A3A554C7D4E4" ma:contentTypeVersion="13" ma:contentTypeDescription="Opprett et nytt dokument." ma:contentTypeScope="" ma:versionID="0ca1bfdc00c7ffe2435679aa4dcbf5ba">
  <xsd:schema xmlns:xsd="http://www.w3.org/2001/XMLSchema" xmlns:xs="http://www.w3.org/2001/XMLSchema" xmlns:p="http://schemas.microsoft.com/office/2006/metadata/properties" xmlns:ns2="a4accea0-266f-4f01-9769-bbff6da7b65f" xmlns:ns3="081a1212-c522-4d8a-bacc-dcccb886a1c5" targetNamespace="http://schemas.microsoft.com/office/2006/metadata/properties" ma:root="true" ma:fieldsID="3e47a90a90e609d0697511afecf3204c" ns2:_="" ns3:_="">
    <xsd:import namespace="a4accea0-266f-4f01-9769-bbff6da7b65f"/>
    <xsd:import namespace="081a1212-c522-4d8a-bacc-dcccb886a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ccea0-266f-4f01-9769-bbff6da7b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9e38e3b8-c49d-4d39-b090-a295a8e129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a1212-c522-4d8a-bacc-dcccb886a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58152dc-79ad-4460-a33d-520ff39d2305}" ma:internalName="TaxCatchAll" ma:showField="CatchAllData" ma:web="081a1212-c522-4d8a-bacc-dcccb886a1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EBDD69-1F65-400E-86DA-DA0F27E4C195}">
  <ds:schemaRefs>
    <ds:schemaRef ds:uri="081a1212-c522-4d8a-bacc-dcccb886a1c5"/>
    <ds:schemaRef ds:uri="a4accea0-266f-4f01-9769-bbff6da7b65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7CF753-B6B1-440B-BEA2-149C7FF4591F}"/>
</file>

<file path=customXml/itemProps3.xml><?xml version="1.0" encoding="utf-8"?>
<ds:datastoreItem xmlns:ds="http://schemas.openxmlformats.org/officeDocument/2006/customXml" ds:itemID="{2E6D0594-08DF-4BFB-9453-BF351A3BED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Widescreen</PresentationFormat>
  <Paragraphs>28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PowerPoint-presentasjon</vt:lpstr>
      <vt:lpstr>Hva er PULS?</vt:lpstr>
      <vt:lpstr>Kick-off i skolegården</vt:lpstr>
      <vt:lpstr>5 PULS-økter i skoletimene med lærere</vt:lpstr>
      <vt:lpstr>Hva må du gjøre for å være med på datainnsamling?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Cathrine Lie</dc:creator>
  <cp:lastModifiedBy>Cathrine Pedersen / NIFU</cp:lastModifiedBy>
  <cp:revision>1</cp:revision>
  <dcterms:created xsi:type="dcterms:W3CDTF">2023-04-24T11:41:15Z</dcterms:created>
  <dcterms:modified xsi:type="dcterms:W3CDTF">2023-08-25T13:58:32Z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0x0101006B121F1F32F66F48ADA7A3A554C7D4E4</vt:lpwstr>
  </property>
  <property fmtid="{D5CDD505-2E9C-101B-9397-08002B2CF9AE}" pid="3" name="MediaServiceImageTags">
    <vt:lpwstr/>
  </property>
</Properties>
</file>