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91" r:id="rId5"/>
    <p:sldId id="441" r:id="rId6"/>
    <p:sldId id="516" r:id="rId7"/>
    <p:sldId id="515" r:id="rId8"/>
    <p:sldId id="517" r:id="rId9"/>
    <p:sldId id="508" r:id="rId10"/>
    <p:sldId id="510" r:id="rId11"/>
    <p:sldId id="509" r:id="rId12"/>
    <p:sldId id="494" r:id="rId13"/>
    <p:sldId id="514" r:id="rId14"/>
  </p:sldIdLst>
  <p:sldSz cx="12192000" cy="6858000"/>
  <p:notesSz cx="6724650" cy="97742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 userDrawn="1">
          <p15:clr>
            <a:srgbClr val="A4A3A4"/>
          </p15:clr>
        </p15:guide>
        <p15:guide id="2" pos="211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4957"/>
    <a:srgbClr val="F15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EF5535-E56A-49EC-80C7-7A44592EB01C}" v="4" dt="2023-08-29T14:22:21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ys stil 2 – uthevin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E171933-4619-4E11-9A3F-F7608DF75F80}" styleName="Middels stil 1 – uthev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ys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Lys stil 2 – uthevin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79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rine Pedersen / NIFU" userId="4cef79b2-d71e-44c7-98e7-02567cc239e8" providerId="ADAL" clId="{C4EF5535-E56A-49EC-80C7-7A44592EB01C}"/>
    <pc:docChg chg="undo custSel addSld delSld modSld sldOrd modNotesMaster modHandout">
      <pc:chgData name="Cathrine Pedersen / NIFU" userId="4cef79b2-d71e-44c7-98e7-02567cc239e8" providerId="ADAL" clId="{C4EF5535-E56A-49EC-80C7-7A44592EB01C}" dt="2023-08-29T14:22:21.116" v="2237"/>
      <pc:docMkLst>
        <pc:docMk/>
      </pc:docMkLst>
      <pc:sldChg chg="modSp mod">
        <pc:chgData name="Cathrine Pedersen / NIFU" userId="4cef79b2-d71e-44c7-98e7-02567cc239e8" providerId="ADAL" clId="{C4EF5535-E56A-49EC-80C7-7A44592EB01C}" dt="2023-08-25T14:02:01.787" v="1122" actId="20577"/>
        <pc:sldMkLst>
          <pc:docMk/>
          <pc:sldMk cId="971153998" sldId="291"/>
        </pc:sldMkLst>
        <pc:spChg chg="mod">
          <ac:chgData name="Cathrine Pedersen / NIFU" userId="4cef79b2-d71e-44c7-98e7-02567cc239e8" providerId="ADAL" clId="{C4EF5535-E56A-49EC-80C7-7A44592EB01C}" dt="2023-08-25T14:02:01.787" v="1122" actId="20577"/>
          <ac:spMkLst>
            <pc:docMk/>
            <pc:sldMk cId="971153998" sldId="291"/>
            <ac:spMk id="5" creationId="{EF1F69A3-9C12-4677-B2B5-8227ABFE3FA9}"/>
          </ac:spMkLst>
        </pc:spChg>
        <pc:spChg chg="mod">
          <ac:chgData name="Cathrine Pedersen / NIFU" userId="4cef79b2-d71e-44c7-98e7-02567cc239e8" providerId="ADAL" clId="{C4EF5535-E56A-49EC-80C7-7A44592EB01C}" dt="2023-08-25T09:10:57.670" v="53" actId="20577"/>
          <ac:spMkLst>
            <pc:docMk/>
            <pc:sldMk cId="971153998" sldId="291"/>
            <ac:spMk id="6" creationId="{54CB5D1A-2E2A-4B6C-A3E8-3E60ADDD8B9A}"/>
          </ac:spMkLst>
        </pc:spChg>
      </pc:sldChg>
      <pc:sldChg chg="del">
        <pc:chgData name="Cathrine Pedersen / NIFU" userId="4cef79b2-d71e-44c7-98e7-02567cc239e8" providerId="ADAL" clId="{C4EF5535-E56A-49EC-80C7-7A44592EB01C}" dt="2023-08-25T09:10:59.847" v="54" actId="47"/>
        <pc:sldMkLst>
          <pc:docMk/>
          <pc:sldMk cId="3876107202" sldId="435"/>
        </pc:sldMkLst>
      </pc:sldChg>
      <pc:sldChg chg="modSp mod">
        <pc:chgData name="Cathrine Pedersen / NIFU" userId="4cef79b2-d71e-44c7-98e7-02567cc239e8" providerId="ADAL" clId="{C4EF5535-E56A-49EC-80C7-7A44592EB01C}" dt="2023-08-25T09:12:54.857" v="207" actId="27636"/>
        <pc:sldMkLst>
          <pc:docMk/>
          <pc:sldMk cId="2835143087" sldId="441"/>
        </pc:sldMkLst>
        <pc:spChg chg="mod">
          <ac:chgData name="Cathrine Pedersen / NIFU" userId="4cef79b2-d71e-44c7-98e7-02567cc239e8" providerId="ADAL" clId="{C4EF5535-E56A-49EC-80C7-7A44592EB01C}" dt="2023-08-25T09:12:54.857" v="207" actId="27636"/>
          <ac:spMkLst>
            <pc:docMk/>
            <pc:sldMk cId="2835143087" sldId="441"/>
            <ac:spMk id="7" creationId="{19E19645-084F-9DC7-FBB5-41061AAFF3DE}"/>
          </ac:spMkLst>
        </pc:spChg>
      </pc:sldChg>
      <pc:sldChg chg="del">
        <pc:chgData name="Cathrine Pedersen / NIFU" userId="4cef79b2-d71e-44c7-98e7-02567cc239e8" providerId="ADAL" clId="{C4EF5535-E56A-49EC-80C7-7A44592EB01C}" dt="2023-08-25T09:11:00.810" v="55" actId="47"/>
        <pc:sldMkLst>
          <pc:docMk/>
          <pc:sldMk cId="2878590683" sldId="443"/>
        </pc:sldMkLst>
      </pc:sldChg>
      <pc:sldChg chg="del">
        <pc:chgData name="Cathrine Pedersen / NIFU" userId="4cef79b2-d71e-44c7-98e7-02567cc239e8" providerId="ADAL" clId="{C4EF5535-E56A-49EC-80C7-7A44592EB01C}" dt="2023-08-25T09:11:17.562" v="59" actId="47"/>
        <pc:sldMkLst>
          <pc:docMk/>
          <pc:sldMk cId="90535900" sldId="466"/>
        </pc:sldMkLst>
      </pc:sldChg>
      <pc:sldChg chg="del">
        <pc:chgData name="Cathrine Pedersen / NIFU" userId="4cef79b2-d71e-44c7-98e7-02567cc239e8" providerId="ADAL" clId="{C4EF5535-E56A-49EC-80C7-7A44592EB01C}" dt="2023-08-25T09:11:18.240" v="60" actId="47"/>
        <pc:sldMkLst>
          <pc:docMk/>
          <pc:sldMk cId="235450550" sldId="498"/>
        </pc:sldMkLst>
      </pc:sldChg>
      <pc:sldChg chg="del">
        <pc:chgData name="Cathrine Pedersen / NIFU" userId="4cef79b2-d71e-44c7-98e7-02567cc239e8" providerId="ADAL" clId="{C4EF5535-E56A-49EC-80C7-7A44592EB01C}" dt="2023-08-25T09:11:18.761" v="61" actId="47"/>
        <pc:sldMkLst>
          <pc:docMk/>
          <pc:sldMk cId="328139970" sldId="499"/>
        </pc:sldMkLst>
      </pc:sldChg>
      <pc:sldChg chg="del">
        <pc:chgData name="Cathrine Pedersen / NIFU" userId="4cef79b2-d71e-44c7-98e7-02567cc239e8" providerId="ADAL" clId="{C4EF5535-E56A-49EC-80C7-7A44592EB01C}" dt="2023-08-25T09:11:21.873" v="65" actId="47"/>
        <pc:sldMkLst>
          <pc:docMk/>
          <pc:sldMk cId="535442645" sldId="503"/>
        </pc:sldMkLst>
      </pc:sldChg>
      <pc:sldChg chg="del">
        <pc:chgData name="Cathrine Pedersen / NIFU" userId="4cef79b2-d71e-44c7-98e7-02567cc239e8" providerId="ADAL" clId="{C4EF5535-E56A-49EC-80C7-7A44592EB01C}" dt="2023-08-25T09:11:19.798" v="63" actId="47"/>
        <pc:sldMkLst>
          <pc:docMk/>
          <pc:sldMk cId="2819098761" sldId="504"/>
        </pc:sldMkLst>
      </pc:sldChg>
      <pc:sldChg chg="del">
        <pc:chgData name="Cathrine Pedersen / NIFU" userId="4cef79b2-d71e-44c7-98e7-02567cc239e8" providerId="ADAL" clId="{C4EF5535-E56A-49EC-80C7-7A44592EB01C}" dt="2023-08-25T09:11:19.262" v="62" actId="47"/>
        <pc:sldMkLst>
          <pc:docMk/>
          <pc:sldMk cId="1742887561" sldId="505"/>
        </pc:sldMkLst>
      </pc:sldChg>
      <pc:sldChg chg="del">
        <pc:chgData name="Cathrine Pedersen / NIFU" userId="4cef79b2-d71e-44c7-98e7-02567cc239e8" providerId="ADAL" clId="{C4EF5535-E56A-49EC-80C7-7A44592EB01C}" dt="2023-08-25T09:11:20.428" v="64" actId="47"/>
        <pc:sldMkLst>
          <pc:docMk/>
          <pc:sldMk cId="520941106" sldId="506"/>
        </pc:sldMkLst>
      </pc:sldChg>
      <pc:sldChg chg="del ord">
        <pc:chgData name="Cathrine Pedersen / NIFU" userId="4cef79b2-d71e-44c7-98e7-02567cc239e8" providerId="ADAL" clId="{C4EF5535-E56A-49EC-80C7-7A44592EB01C}" dt="2023-08-25T09:11:16.821" v="58" actId="47"/>
        <pc:sldMkLst>
          <pc:docMk/>
          <pc:sldMk cId="2575084289" sldId="507"/>
        </pc:sldMkLst>
      </pc:sldChg>
      <pc:sldChg chg="modSp mod">
        <pc:chgData name="Cathrine Pedersen / NIFU" userId="4cef79b2-d71e-44c7-98e7-02567cc239e8" providerId="ADAL" clId="{C4EF5535-E56A-49EC-80C7-7A44592EB01C}" dt="2023-08-25T09:13:21.511" v="216" actId="20577"/>
        <pc:sldMkLst>
          <pc:docMk/>
          <pc:sldMk cId="1327709388" sldId="508"/>
        </pc:sldMkLst>
        <pc:graphicFrameChg chg="modGraphic">
          <ac:chgData name="Cathrine Pedersen / NIFU" userId="4cef79b2-d71e-44c7-98e7-02567cc239e8" providerId="ADAL" clId="{C4EF5535-E56A-49EC-80C7-7A44592EB01C}" dt="2023-08-25T09:13:21.511" v="216" actId="20577"/>
          <ac:graphicFrameMkLst>
            <pc:docMk/>
            <pc:sldMk cId="1327709388" sldId="508"/>
            <ac:graphicFrameMk id="8" creationId="{2E27C79F-CF09-9D54-520A-32E857E368D4}"/>
          </ac:graphicFrameMkLst>
        </pc:graphicFrameChg>
      </pc:sldChg>
      <pc:sldChg chg="modSp mod">
        <pc:chgData name="Cathrine Pedersen / NIFU" userId="4cef79b2-d71e-44c7-98e7-02567cc239e8" providerId="ADAL" clId="{C4EF5535-E56A-49EC-80C7-7A44592EB01C}" dt="2023-08-25T09:14:24.333" v="246" actId="20577"/>
        <pc:sldMkLst>
          <pc:docMk/>
          <pc:sldMk cId="2478829505" sldId="510"/>
        </pc:sldMkLst>
        <pc:graphicFrameChg chg="modGraphic">
          <ac:chgData name="Cathrine Pedersen / NIFU" userId="4cef79b2-d71e-44c7-98e7-02567cc239e8" providerId="ADAL" clId="{C4EF5535-E56A-49EC-80C7-7A44592EB01C}" dt="2023-08-25T09:14:24.333" v="246" actId="20577"/>
          <ac:graphicFrameMkLst>
            <pc:docMk/>
            <pc:sldMk cId="2478829505" sldId="510"/>
            <ac:graphicFrameMk id="8" creationId="{2E27C79F-CF09-9D54-520A-32E857E368D4}"/>
          </ac:graphicFrameMkLst>
        </pc:graphicFrameChg>
      </pc:sldChg>
      <pc:sldChg chg="del">
        <pc:chgData name="Cathrine Pedersen / NIFU" userId="4cef79b2-d71e-44c7-98e7-02567cc239e8" providerId="ADAL" clId="{C4EF5535-E56A-49EC-80C7-7A44592EB01C}" dt="2023-08-25T09:11:24.371" v="66" actId="47"/>
        <pc:sldMkLst>
          <pc:docMk/>
          <pc:sldMk cId="1179311691" sldId="511"/>
        </pc:sldMkLst>
      </pc:sldChg>
      <pc:sldChg chg="del">
        <pc:chgData name="Cathrine Pedersen / NIFU" userId="4cef79b2-d71e-44c7-98e7-02567cc239e8" providerId="ADAL" clId="{C4EF5535-E56A-49EC-80C7-7A44592EB01C}" dt="2023-08-25T12:22:08.714" v="654" actId="47"/>
        <pc:sldMkLst>
          <pc:docMk/>
          <pc:sldMk cId="542376606" sldId="512"/>
        </pc:sldMkLst>
      </pc:sldChg>
      <pc:sldChg chg="del">
        <pc:chgData name="Cathrine Pedersen / NIFU" userId="4cef79b2-d71e-44c7-98e7-02567cc239e8" providerId="ADAL" clId="{C4EF5535-E56A-49EC-80C7-7A44592EB01C}" dt="2023-08-25T12:21:58.834" v="653" actId="47"/>
        <pc:sldMkLst>
          <pc:docMk/>
          <pc:sldMk cId="4032991405" sldId="513"/>
        </pc:sldMkLst>
      </pc:sldChg>
      <pc:sldChg chg="addSp delSp modSp mod">
        <pc:chgData name="Cathrine Pedersen / NIFU" userId="4cef79b2-d71e-44c7-98e7-02567cc239e8" providerId="ADAL" clId="{C4EF5535-E56A-49EC-80C7-7A44592EB01C}" dt="2023-08-25T12:25:12.134" v="911" actId="27636"/>
        <pc:sldMkLst>
          <pc:docMk/>
          <pc:sldMk cId="1289023213" sldId="514"/>
        </pc:sldMkLst>
        <pc:spChg chg="mod">
          <ac:chgData name="Cathrine Pedersen / NIFU" userId="4cef79b2-d71e-44c7-98e7-02567cc239e8" providerId="ADAL" clId="{C4EF5535-E56A-49EC-80C7-7A44592EB01C}" dt="2023-08-25T12:25:12.134" v="911" actId="27636"/>
          <ac:spMkLst>
            <pc:docMk/>
            <pc:sldMk cId="1289023213" sldId="514"/>
            <ac:spMk id="6" creationId="{568BC204-C1FA-EC12-C9D2-CA87AF3B8434}"/>
          </ac:spMkLst>
        </pc:spChg>
        <pc:spChg chg="add del mod">
          <ac:chgData name="Cathrine Pedersen / NIFU" userId="4cef79b2-d71e-44c7-98e7-02567cc239e8" providerId="ADAL" clId="{C4EF5535-E56A-49EC-80C7-7A44592EB01C}" dt="2023-08-25T12:24:17.095" v="816" actId="22"/>
          <ac:spMkLst>
            <pc:docMk/>
            <pc:sldMk cId="1289023213" sldId="514"/>
            <ac:spMk id="8" creationId="{77FB7AB4-07B7-B82C-1E27-3A0FFF95C2A6}"/>
          </ac:spMkLst>
        </pc:spChg>
        <pc:picChg chg="del">
          <ac:chgData name="Cathrine Pedersen / NIFU" userId="4cef79b2-d71e-44c7-98e7-02567cc239e8" providerId="ADAL" clId="{C4EF5535-E56A-49EC-80C7-7A44592EB01C}" dt="2023-08-25T12:23:32.981" v="815" actId="478"/>
          <ac:picMkLst>
            <pc:docMk/>
            <pc:sldMk cId="1289023213" sldId="514"/>
            <ac:picMk id="9" creationId="{21A282EE-EF75-60B4-3877-31D92FA650E0}"/>
          </ac:picMkLst>
        </pc:picChg>
        <pc:picChg chg="add mod ord">
          <ac:chgData name="Cathrine Pedersen / NIFU" userId="4cef79b2-d71e-44c7-98e7-02567cc239e8" providerId="ADAL" clId="{C4EF5535-E56A-49EC-80C7-7A44592EB01C}" dt="2023-08-25T12:24:28.601" v="841" actId="1076"/>
          <ac:picMkLst>
            <pc:docMk/>
            <pc:sldMk cId="1289023213" sldId="514"/>
            <ac:picMk id="11" creationId="{0D5ABC5E-0A06-9D09-A6D5-56BB0489EF0D}"/>
          </ac:picMkLst>
        </pc:picChg>
      </pc:sldChg>
      <pc:sldChg chg="new del">
        <pc:chgData name="Cathrine Pedersen / NIFU" userId="4cef79b2-d71e-44c7-98e7-02567cc239e8" providerId="ADAL" clId="{C4EF5535-E56A-49EC-80C7-7A44592EB01C}" dt="2023-08-25T09:12:58.803" v="208" actId="47"/>
        <pc:sldMkLst>
          <pc:docMk/>
          <pc:sldMk cId="216284825" sldId="515"/>
        </pc:sldMkLst>
      </pc:sldChg>
      <pc:sldChg chg="addSp delSp modSp new mod">
        <pc:chgData name="Cathrine Pedersen / NIFU" userId="4cef79b2-d71e-44c7-98e7-02567cc239e8" providerId="ADAL" clId="{C4EF5535-E56A-49EC-80C7-7A44592EB01C}" dt="2023-08-25T12:29:16.274" v="965" actId="20577"/>
        <pc:sldMkLst>
          <pc:docMk/>
          <pc:sldMk cId="2151088607" sldId="515"/>
        </pc:sldMkLst>
        <pc:spChg chg="mod">
          <ac:chgData name="Cathrine Pedersen / NIFU" userId="4cef79b2-d71e-44c7-98e7-02567cc239e8" providerId="ADAL" clId="{C4EF5535-E56A-49EC-80C7-7A44592EB01C}" dt="2023-08-25T12:29:16.274" v="965" actId="20577"/>
          <ac:spMkLst>
            <pc:docMk/>
            <pc:sldMk cId="2151088607" sldId="515"/>
            <ac:spMk id="2" creationId="{21316523-2DDF-9363-1A57-9E099D87FA0E}"/>
          </ac:spMkLst>
        </pc:spChg>
        <pc:spChg chg="del mod">
          <ac:chgData name="Cathrine Pedersen / NIFU" userId="4cef79b2-d71e-44c7-98e7-02567cc239e8" providerId="ADAL" clId="{C4EF5535-E56A-49EC-80C7-7A44592EB01C}" dt="2023-08-25T12:15:17.141" v="330" actId="478"/>
          <ac:spMkLst>
            <pc:docMk/>
            <pc:sldMk cId="2151088607" sldId="515"/>
            <ac:spMk id="6" creationId="{B851B96F-04D9-B050-5E6C-56C9372F108B}"/>
          </ac:spMkLst>
        </pc:spChg>
        <pc:spChg chg="del mod">
          <ac:chgData name="Cathrine Pedersen / NIFU" userId="4cef79b2-d71e-44c7-98e7-02567cc239e8" providerId="ADAL" clId="{C4EF5535-E56A-49EC-80C7-7A44592EB01C}" dt="2023-08-25T12:15:20.051" v="331" actId="478"/>
          <ac:spMkLst>
            <pc:docMk/>
            <pc:sldMk cId="2151088607" sldId="515"/>
            <ac:spMk id="7" creationId="{F74B0A2F-3938-3115-32DA-22AC8537E765}"/>
          </ac:spMkLst>
        </pc:spChg>
        <pc:spChg chg="add del mod">
          <ac:chgData name="Cathrine Pedersen / NIFU" userId="4cef79b2-d71e-44c7-98e7-02567cc239e8" providerId="ADAL" clId="{C4EF5535-E56A-49EC-80C7-7A44592EB01C}" dt="2023-08-25T12:15:22.538" v="332" actId="478"/>
          <ac:spMkLst>
            <pc:docMk/>
            <pc:sldMk cId="2151088607" sldId="515"/>
            <ac:spMk id="11" creationId="{707A656C-4C71-DA8F-5A66-E2EFCE4C5E7B}"/>
          </ac:spMkLst>
        </pc:spChg>
        <pc:spChg chg="add del mod">
          <ac:chgData name="Cathrine Pedersen / NIFU" userId="4cef79b2-d71e-44c7-98e7-02567cc239e8" providerId="ADAL" clId="{C4EF5535-E56A-49EC-80C7-7A44592EB01C}" dt="2023-08-25T12:15:25.316" v="333" actId="478"/>
          <ac:spMkLst>
            <pc:docMk/>
            <pc:sldMk cId="2151088607" sldId="515"/>
            <ac:spMk id="13" creationId="{B99199A8-B92C-CA36-D819-AA80442747AA}"/>
          </ac:spMkLst>
        </pc:spChg>
        <pc:picChg chg="add mod">
          <ac:chgData name="Cathrine Pedersen / NIFU" userId="4cef79b2-d71e-44c7-98e7-02567cc239e8" providerId="ADAL" clId="{C4EF5535-E56A-49EC-80C7-7A44592EB01C}" dt="2023-08-25T12:18:17.821" v="515" actId="1076"/>
          <ac:picMkLst>
            <pc:docMk/>
            <pc:sldMk cId="2151088607" sldId="515"/>
            <ac:picMk id="9" creationId="{80E49921-CC83-50A4-76CA-483A6973E460}"/>
          </ac:picMkLst>
        </pc:picChg>
        <pc:picChg chg="add mod">
          <ac:chgData name="Cathrine Pedersen / NIFU" userId="4cef79b2-d71e-44c7-98e7-02567cc239e8" providerId="ADAL" clId="{C4EF5535-E56A-49EC-80C7-7A44592EB01C}" dt="2023-08-25T12:18:21.471" v="516" actId="1076"/>
          <ac:picMkLst>
            <pc:docMk/>
            <pc:sldMk cId="2151088607" sldId="515"/>
            <ac:picMk id="15" creationId="{18C067C2-748C-8E03-31E3-38C633E2071C}"/>
          </ac:picMkLst>
        </pc:picChg>
        <pc:picChg chg="add mod">
          <ac:chgData name="Cathrine Pedersen / NIFU" userId="4cef79b2-d71e-44c7-98e7-02567cc239e8" providerId="ADAL" clId="{C4EF5535-E56A-49EC-80C7-7A44592EB01C}" dt="2023-08-25T12:18:24.522" v="517" actId="1076"/>
          <ac:picMkLst>
            <pc:docMk/>
            <pc:sldMk cId="2151088607" sldId="515"/>
            <ac:picMk id="17" creationId="{C83F27FE-57DB-0C62-1023-2C691A8B9AD8}"/>
          </ac:picMkLst>
        </pc:picChg>
        <pc:picChg chg="add mod">
          <ac:chgData name="Cathrine Pedersen / NIFU" userId="4cef79b2-d71e-44c7-98e7-02567cc239e8" providerId="ADAL" clId="{C4EF5535-E56A-49EC-80C7-7A44592EB01C}" dt="2023-08-25T12:18:45.423" v="529" actId="14100"/>
          <ac:picMkLst>
            <pc:docMk/>
            <pc:sldMk cId="2151088607" sldId="515"/>
            <ac:picMk id="19" creationId="{4918BE14-614D-CB9C-AF0E-B28583F03132}"/>
          </ac:picMkLst>
        </pc:picChg>
        <pc:picChg chg="add mod">
          <ac:chgData name="Cathrine Pedersen / NIFU" userId="4cef79b2-d71e-44c7-98e7-02567cc239e8" providerId="ADAL" clId="{C4EF5535-E56A-49EC-80C7-7A44592EB01C}" dt="2023-08-25T12:18:41.928" v="527" actId="14100"/>
          <ac:picMkLst>
            <pc:docMk/>
            <pc:sldMk cId="2151088607" sldId="515"/>
            <ac:picMk id="21" creationId="{D51A7E59-BABE-1EAD-C9B1-F1D2BE5C9FD7}"/>
          </ac:picMkLst>
        </pc:picChg>
      </pc:sldChg>
      <pc:sldChg chg="addSp delSp modSp new add del mod">
        <pc:chgData name="Cathrine Pedersen / NIFU" userId="4cef79b2-d71e-44c7-98e7-02567cc239e8" providerId="ADAL" clId="{C4EF5535-E56A-49EC-80C7-7A44592EB01C}" dt="2023-08-25T14:23:11.694" v="2235" actId="20577"/>
        <pc:sldMkLst>
          <pc:docMk/>
          <pc:sldMk cId="2531622604" sldId="516"/>
        </pc:sldMkLst>
        <pc:spChg chg="mod">
          <ac:chgData name="Cathrine Pedersen / NIFU" userId="4cef79b2-d71e-44c7-98e7-02567cc239e8" providerId="ADAL" clId="{C4EF5535-E56A-49EC-80C7-7A44592EB01C}" dt="2023-08-25T12:19:14.706" v="569" actId="20577"/>
          <ac:spMkLst>
            <pc:docMk/>
            <pc:sldMk cId="2531622604" sldId="516"/>
            <ac:spMk id="2" creationId="{F0BF643B-C7BA-938E-12C8-70C41447307D}"/>
          </ac:spMkLst>
        </pc:spChg>
        <pc:spChg chg="mod">
          <ac:chgData name="Cathrine Pedersen / NIFU" userId="4cef79b2-d71e-44c7-98e7-02567cc239e8" providerId="ADAL" clId="{C4EF5535-E56A-49EC-80C7-7A44592EB01C}" dt="2023-08-25T14:23:11.694" v="2235" actId="20577"/>
          <ac:spMkLst>
            <pc:docMk/>
            <pc:sldMk cId="2531622604" sldId="516"/>
            <ac:spMk id="6" creationId="{0E5EBFC6-30E3-6F78-5C41-2352304D51C7}"/>
          </ac:spMkLst>
        </pc:spChg>
        <pc:spChg chg="del">
          <ac:chgData name="Cathrine Pedersen / NIFU" userId="4cef79b2-d71e-44c7-98e7-02567cc239e8" providerId="ADAL" clId="{C4EF5535-E56A-49EC-80C7-7A44592EB01C}" dt="2023-08-25T14:15:22.645" v="1734"/>
          <ac:spMkLst>
            <pc:docMk/>
            <pc:sldMk cId="2531622604" sldId="516"/>
            <ac:spMk id="7" creationId="{B4E30F16-6AD1-6EBF-5E58-9622749B1CDE}"/>
          </ac:spMkLst>
        </pc:spChg>
        <pc:picChg chg="add mod">
          <ac:chgData name="Cathrine Pedersen / NIFU" userId="4cef79b2-d71e-44c7-98e7-02567cc239e8" providerId="ADAL" clId="{C4EF5535-E56A-49EC-80C7-7A44592EB01C}" dt="2023-08-25T14:15:22.645" v="1734"/>
          <ac:picMkLst>
            <pc:docMk/>
            <pc:sldMk cId="2531622604" sldId="516"/>
            <ac:picMk id="8" creationId="{0664B272-B238-70F5-E028-676CFD11DB94}"/>
          </ac:picMkLst>
        </pc:picChg>
      </pc:sldChg>
      <pc:sldChg chg="addSp modSp new mod">
        <pc:chgData name="Cathrine Pedersen / NIFU" userId="4cef79b2-d71e-44c7-98e7-02567cc239e8" providerId="ADAL" clId="{C4EF5535-E56A-49EC-80C7-7A44592EB01C}" dt="2023-08-25T14:14:29.641" v="1730" actId="20577"/>
        <pc:sldMkLst>
          <pc:docMk/>
          <pc:sldMk cId="1174784479" sldId="517"/>
        </pc:sldMkLst>
        <pc:spChg chg="mod">
          <ac:chgData name="Cathrine Pedersen / NIFU" userId="4cef79b2-d71e-44c7-98e7-02567cc239e8" providerId="ADAL" clId="{C4EF5535-E56A-49EC-80C7-7A44592EB01C}" dt="2023-08-25T14:14:06.763" v="1702" actId="1076"/>
          <ac:spMkLst>
            <pc:docMk/>
            <pc:sldMk cId="1174784479" sldId="517"/>
            <ac:spMk id="2" creationId="{ACBAB68B-CB66-2505-6EF1-6575BFF35AF6}"/>
          </ac:spMkLst>
        </pc:spChg>
        <pc:spChg chg="mod">
          <ac:chgData name="Cathrine Pedersen / NIFU" userId="4cef79b2-d71e-44c7-98e7-02567cc239e8" providerId="ADAL" clId="{C4EF5535-E56A-49EC-80C7-7A44592EB01C}" dt="2023-08-25T14:04:58.722" v="1520" actId="20577"/>
          <ac:spMkLst>
            <pc:docMk/>
            <pc:sldMk cId="1174784479" sldId="517"/>
            <ac:spMk id="6" creationId="{3A42E10E-3948-2E36-13BC-0FE08D9917E5}"/>
          </ac:spMkLst>
        </pc:spChg>
        <pc:spChg chg="mod">
          <ac:chgData name="Cathrine Pedersen / NIFU" userId="4cef79b2-d71e-44c7-98e7-02567cc239e8" providerId="ADAL" clId="{C4EF5535-E56A-49EC-80C7-7A44592EB01C}" dt="2023-08-25T14:14:29.641" v="1730" actId="20577"/>
          <ac:spMkLst>
            <pc:docMk/>
            <pc:sldMk cId="1174784479" sldId="517"/>
            <ac:spMk id="7" creationId="{2033645A-796C-F524-A893-AA18ED4071C2}"/>
          </ac:spMkLst>
        </pc:spChg>
        <pc:picChg chg="add mod modCrop">
          <ac:chgData name="Cathrine Pedersen / NIFU" userId="4cef79b2-d71e-44c7-98e7-02567cc239e8" providerId="ADAL" clId="{C4EF5535-E56A-49EC-80C7-7A44592EB01C}" dt="2023-08-25T14:09:42.191" v="1701" actId="1076"/>
          <ac:picMkLst>
            <pc:docMk/>
            <pc:sldMk cId="1174784479" sldId="517"/>
            <ac:picMk id="9" creationId="{3F1F8DE2-D719-7553-E45F-A8C0A39EC0A8}"/>
          </ac:picMkLst>
        </pc:picChg>
      </pc:sldChg>
      <pc:sldChg chg="delSp modSp add del mod setBg delDesignElem">
        <pc:chgData name="Cathrine Pedersen / NIFU" userId="4cef79b2-d71e-44c7-98e7-02567cc239e8" providerId="ADAL" clId="{C4EF5535-E56A-49EC-80C7-7A44592EB01C}" dt="2023-08-25T14:23:35.946" v="2236" actId="47"/>
        <pc:sldMkLst>
          <pc:docMk/>
          <pc:sldMk cId="2925794151" sldId="518"/>
        </pc:sldMkLst>
        <pc:spChg chg="mod">
          <ac:chgData name="Cathrine Pedersen / NIFU" userId="4cef79b2-d71e-44c7-98e7-02567cc239e8" providerId="ADAL" clId="{C4EF5535-E56A-49EC-80C7-7A44592EB01C}" dt="2023-08-25T14:15:02.761" v="1733" actId="27636"/>
          <ac:spMkLst>
            <pc:docMk/>
            <pc:sldMk cId="2925794151" sldId="518"/>
            <ac:spMk id="4" creationId="{A5DB4B6C-14C8-A37B-CC87-44133F6DB3BA}"/>
          </ac:spMkLst>
        </pc:spChg>
        <pc:spChg chg="del">
          <ac:chgData name="Cathrine Pedersen / NIFU" userId="4cef79b2-d71e-44c7-98e7-02567cc239e8" providerId="ADAL" clId="{C4EF5535-E56A-49EC-80C7-7A44592EB01C}" dt="2023-08-25T14:15:02.729" v="1732"/>
          <ac:spMkLst>
            <pc:docMk/>
            <pc:sldMk cId="2925794151" sldId="518"/>
            <ac:spMk id="14" creationId="{AE3A741D-C19B-960A-5803-1C5887147820}"/>
          </ac:spMkLst>
        </pc:spChg>
        <pc:spChg chg="del">
          <ac:chgData name="Cathrine Pedersen / NIFU" userId="4cef79b2-d71e-44c7-98e7-02567cc239e8" providerId="ADAL" clId="{C4EF5535-E56A-49EC-80C7-7A44592EB01C}" dt="2023-08-25T14:15:02.729" v="1732"/>
          <ac:spMkLst>
            <pc:docMk/>
            <pc:sldMk cId="2925794151" sldId="518"/>
            <ac:spMk id="19" creationId="{DC39DE25-0E4E-0AA7-0932-1D78C2372786}"/>
          </ac:spMkLst>
        </pc:spChg>
        <pc:spChg chg="del">
          <ac:chgData name="Cathrine Pedersen / NIFU" userId="4cef79b2-d71e-44c7-98e7-02567cc239e8" providerId="ADAL" clId="{C4EF5535-E56A-49EC-80C7-7A44592EB01C}" dt="2023-08-25T14:15:02.729" v="1732"/>
          <ac:spMkLst>
            <pc:docMk/>
            <pc:sldMk cId="2925794151" sldId="518"/>
            <ac:spMk id="21" creationId="{8D6EA299-0840-6DEA-E670-C49AEBC87E89}"/>
          </ac:spMkLst>
        </pc:spChg>
      </pc:sldChg>
      <pc:sldMasterChg chg="delSldLayout">
        <pc:chgData name="Cathrine Pedersen / NIFU" userId="4cef79b2-d71e-44c7-98e7-02567cc239e8" providerId="ADAL" clId="{C4EF5535-E56A-49EC-80C7-7A44592EB01C}" dt="2023-08-25T14:23:35.946" v="2236" actId="47"/>
        <pc:sldMasterMkLst>
          <pc:docMk/>
          <pc:sldMasterMk cId="0" sldId="2147483648"/>
        </pc:sldMasterMkLst>
        <pc:sldLayoutChg chg="del">
          <pc:chgData name="Cathrine Pedersen / NIFU" userId="4cef79b2-d71e-44c7-98e7-02567cc239e8" providerId="ADAL" clId="{C4EF5535-E56A-49EC-80C7-7A44592EB01C}" dt="2023-08-25T14:23:35.946" v="2236" actId="47"/>
          <pc:sldLayoutMkLst>
            <pc:docMk/>
            <pc:sldMasterMk cId="0" sldId="2147483648"/>
            <pc:sldLayoutMk cId="2135322315" sldId="214748366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14015" cy="488712"/>
          </a:xfrm>
          <a:prstGeom prst="rect">
            <a:avLst/>
          </a:prstGeom>
        </p:spPr>
        <p:txBody>
          <a:bodyPr vert="horz" lIns="90826" tIns="45414" rIns="90826" bIns="454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826" tIns="45414" rIns="90826" bIns="45414" rtlCol="0"/>
          <a:lstStyle>
            <a:lvl1pPr algn="r">
              <a:defRPr sz="1200"/>
            </a:lvl1pPr>
          </a:lstStyle>
          <a:p>
            <a:fld id="{F595BAEC-8D41-4218-A482-FC329E1B283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283829"/>
            <a:ext cx="2914015" cy="488712"/>
          </a:xfrm>
          <a:prstGeom prst="rect">
            <a:avLst/>
          </a:prstGeom>
        </p:spPr>
        <p:txBody>
          <a:bodyPr vert="horz" lIns="90826" tIns="45414" rIns="90826" bIns="454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826" tIns="45414" rIns="90826" bIns="45414" rtlCol="0" anchor="b"/>
          <a:lstStyle>
            <a:lvl1pPr algn="r">
              <a:defRPr sz="1200"/>
            </a:lvl1pPr>
          </a:lstStyle>
          <a:p>
            <a:fld id="{D3CC2CCA-F7CC-42CE-ACC4-2382775A2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04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14015" cy="488712"/>
          </a:xfrm>
          <a:prstGeom prst="rect">
            <a:avLst/>
          </a:prstGeom>
        </p:spPr>
        <p:txBody>
          <a:bodyPr vert="horz" lIns="90826" tIns="45414" rIns="90826" bIns="4541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826" tIns="45414" rIns="90826" bIns="45414" rtlCol="0"/>
          <a:lstStyle>
            <a:lvl1pPr algn="r">
              <a:defRPr sz="1200"/>
            </a:lvl1pPr>
          </a:lstStyle>
          <a:p>
            <a:fld id="{D5377741-EB19-41DC-9EF8-43459818C688}" type="datetimeFigureOut">
              <a:rPr lang="nb-NO" smtClean="0"/>
              <a:pPr/>
              <a:t>29.08.2023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26" tIns="45414" rIns="90826" bIns="45414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642764"/>
            <a:ext cx="5379720" cy="4398407"/>
          </a:xfrm>
          <a:prstGeom prst="rect">
            <a:avLst/>
          </a:prstGeom>
        </p:spPr>
        <p:txBody>
          <a:bodyPr vert="horz" lIns="90826" tIns="45414" rIns="90826" bIns="454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283829"/>
            <a:ext cx="2914015" cy="488712"/>
          </a:xfrm>
          <a:prstGeom prst="rect">
            <a:avLst/>
          </a:prstGeom>
        </p:spPr>
        <p:txBody>
          <a:bodyPr vert="horz" lIns="90826" tIns="45414" rIns="90826" bIns="4541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826" tIns="45414" rIns="90826" bIns="45414" rtlCol="0" anchor="b"/>
          <a:lstStyle>
            <a:lvl1pPr algn="r">
              <a:defRPr sz="1200"/>
            </a:lvl1pPr>
          </a:lstStyle>
          <a:p>
            <a:fld id="{5E60AA28-4800-47C6-87F2-23D2BE73382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9400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0AA28-4800-47C6-87F2-23D2BE733822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878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0AA28-4800-47C6-87F2-23D2BE733822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734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0AA28-4800-47C6-87F2-23D2BE733822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988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0AA28-4800-47C6-87F2-23D2BE733822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742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0AA28-4800-47C6-87F2-23D2BE733822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7055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0AA28-4800-47C6-87F2-23D2BE733822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5348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0AA28-4800-47C6-87F2-23D2BE733822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251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ifu_ppt_addpoint-4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09" y="567"/>
            <a:ext cx="9191335" cy="68574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C25F22-D5A2-49CF-8FBE-5C3392B72C8D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C25F22-D5A2-49CF-8FBE-5C3392B72C8D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5C21638-5CCB-4449-B66F-FA95C5B38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36000" y="1420092"/>
            <a:ext cx="6203635" cy="45260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E-</a:t>
            </a:r>
            <a:r>
              <a:rPr lang="en-US" err="1"/>
              <a:t>postadresse</a:t>
            </a:r>
            <a:endParaRPr lang="nb-NO"/>
          </a:p>
        </p:txBody>
      </p:sp>
      <p:sp>
        <p:nvSpPr>
          <p:cNvPr id="8" name="TextBox 7"/>
          <p:cNvSpPr txBox="1"/>
          <p:nvPr userDrawn="1"/>
        </p:nvSpPr>
        <p:spPr>
          <a:xfrm>
            <a:off x="936000" y="1787446"/>
            <a:ext cx="166135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2400">
                <a:solidFill>
                  <a:schemeClr val="tx1"/>
                </a:solidFill>
                <a:latin typeface="Cambria" panose="02040503050406030204" pitchFamily="18" charset="0"/>
              </a:rPr>
              <a:t>www.nifu.no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2D7D5F03-BBE8-4698-97DB-EECA46D9E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36000" y="3197742"/>
            <a:ext cx="10363200" cy="1095355"/>
          </a:xfrm>
        </p:spPr>
        <p:txBody>
          <a:bodyPr lIns="0" tIns="0" rIns="0" bIns="0" anchor="t" anchorCtr="0">
            <a:normAutofit/>
          </a:bodyPr>
          <a:lstStyle>
            <a:lvl1pPr algn="l">
              <a:defRPr sz="3200" b="1" i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36000" y="2550274"/>
            <a:ext cx="4416491" cy="215444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nb-NO"/>
              <a:t>01-02-2018</a:t>
            </a:r>
          </a:p>
        </p:txBody>
      </p:sp>
      <p:sp>
        <p:nvSpPr>
          <p:cNvPr id="6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36000" y="1420091"/>
            <a:ext cx="6203635" cy="82800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Foredragsholder</a:t>
            </a:r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935565" y="4357731"/>
            <a:ext cx="10363635" cy="367414"/>
          </a:xfrm>
        </p:spPr>
        <p:txBody>
          <a:bodyPr/>
          <a:lstStyle>
            <a:lvl1pPr>
              <a:buNone/>
              <a:defRPr i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35565" y="4964598"/>
            <a:ext cx="10363635" cy="264603"/>
          </a:xfrm>
        </p:spPr>
        <p:txBody>
          <a:bodyPr>
            <a:normAutofit/>
          </a:bodyPr>
          <a:lstStyle>
            <a:lvl1pPr>
              <a:buNone/>
              <a:defRPr sz="1400" i="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937E748-E543-421C-879D-E72442119E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36000" y="3197742"/>
            <a:ext cx="10363200" cy="1095355"/>
          </a:xfrm>
        </p:spPr>
        <p:txBody>
          <a:bodyPr lIns="0" tIns="0" rIns="0" bIns="0" anchor="t" anchorCtr="0">
            <a:normAutofit/>
          </a:bodyPr>
          <a:lstStyle>
            <a:lvl1pPr algn="l">
              <a:defRPr sz="3200" b="1" i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36000" y="1420091"/>
            <a:ext cx="6203635" cy="82800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Foredragsholder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36000" y="2550274"/>
            <a:ext cx="4416491" cy="215444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nb-NO"/>
              <a:t>01-02-2018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935565" y="4357731"/>
            <a:ext cx="10363635" cy="367414"/>
          </a:xfrm>
        </p:spPr>
        <p:txBody>
          <a:bodyPr/>
          <a:lstStyle>
            <a:lvl1pPr>
              <a:buNone/>
              <a:defRPr i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35565" y="4964598"/>
            <a:ext cx="10363635" cy="264603"/>
          </a:xfrm>
        </p:spPr>
        <p:txBody>
          <a:bodyPr>
            <a:normAutofit/>
          </a:bodyPr>
          <a:lstStyle>
            <a:lvl1pPr>
              <a:buNone/>
              <a:defRPr sz="1400" i="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5E296A51-54BD-4E44-BFE6-33DFD4415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36000" y="3197742"/>
            <a:ext cx="10363200" cy="1095355"/>
          </a:xfrm>
        </p:spPr>
        <p:txBody>
          <a:bodyPr lIns="0" tIns="0" rIns="0" bIns="0" anchor="t" anchorCtr="0">
            <a:normAutofit/>
          </a:bodyPr>
          <a:lstStyle>
            <a:lvl1pPr algn="l">
              <a:defRPr sz="3200" b="1" i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36000" y="1420091"/>
            <a:ext cx="6203635" cy="82800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Foredragsholder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36000" y="2550274"/>
            <a:ext cx="4416491" cy="215444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nb-NO"/>
              <a:t>01-02-2018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935565" y="4357731"/>
            <a:ext cx="10363635" cy="367414"/>
          </a:xfrm>
        </p:spPr>
        <p:txBody>
          <a:bodyPr/>
          <a:lstStyle>
            <a:lvl1pPr>
              <a:buNone/>
              <a:defRPr i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35565" y="4964598"/>
            <a:ext cx="10363635" cy="264603"/>
          </a:xfrm>
        </p:spPr>
        <p:txBody>
          <a:bodyPr>
            <a:normAutofit/>
          </a:bodyPr>
          <a:lstStyle>
            <a:lvl1pPr>
              <a:buNone/>
              <a:defRPr sz="1400" i="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kill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3673731-8038-4E21-814E-8E1D227A5C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49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36000" y="3197742"/>
            <a:ext cx="10363200" cy="1095355"/>
          </a:xfrm>
        </p:spPr>
        <p:txBody>
          <a:bodyPr lIns="0" tIns="0" rIns="0" bIns="0" anchor="t" anchorCtr="0">
            <a:normAutofit/>
          </a:bodyPr>
          <a:lstStyle>
            <a:lvl1pPr algn="l">
              <a:defRPr sz="3200" b="1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36000" y="1420091"/>
            <a:ext cx="5832075" cy="828000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015BD3C-F5C3-49A7-8324-46F58D86C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63" y="5805264"/>
            <a:ext cx="1089797" cy="3665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C25F22-D5A2-49CF-8FBE-5C3392B72C8D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brø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0" indent="0" defTabSz="717550">
              <a:buNone/>
              <a:tabLst/>
              <a:defRPr/>
            </a:lvl2pPr>
            <a:lvl3pPr marL="0" indent="0" defTabSz="717550">
              <a:buNone/>
              <a:tabLst/>
              <a:defRPr/>
            </a:lvl3pPr>
            <a:lvl4pPr marL="0" indent="0" defTabSz="717550">
              <a:buNone/>
              <a:tabLst/>
              <a:defRPr/>
            </a:lvl4pPr>
            <a:lvl5pPr marL="0" indent="0" defTabSz="717550">
              <a:buNone/>
              <a:tabLst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C25F22-D5A2-49CF-8FBE-5C3392B72C8D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C25F22-D5A2-49CF-8FBE-5C3392B72C8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936000" y="1434722"/>
            <a:ext cx="5040000" cy="4525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215655" y="1434722"/>
            <a:ext cx="5040000" cy="4525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36000" y="1434721"/>
            <a:ext cx="5040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C25F22-D5A2-49CF-8FBE-5C3392B72C8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936000" y="2074484"/>
            <a:ext cx="5040000" cy="38862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/>
          <p:cNvSpPr>
            <a:spLocks noGrp="1"/>
          </p:cNvSpPr>
          <p:nvPr>
            <p:ph type="body" idx="14"/>
          </p:nvPr>
        </p:nvSpPr>
        <p:spPr>
          <a:xfrm>
            <a:off x="6215655" y="1434721"/>
            <a:ext cx="5040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innhold 2"/>
          <p:cNvSpPr>
            <a:spLocks noGrp="1"/>
          </p:cNvSpPr>
          <p:nvPr>
            <p:ph idx="15"/>
          </p:nvPr>
        </p:nvSpPr>
        <p:spPr>
          <a:xfrm>
            <a:off x="6215655" y="2074484"/>
            <a:ext cx="5040000" cy="38862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ifu_ppt_addpoint-6.png"/>
          <p:cNvPicPr>
            <a:picLocks noChangeAspect="1"/>
          </p:cNvPicPr>
          <p:nvPr/>
        </p:nvPicPr>
        <p:blipFill>
          <a:blip r:embed="rId14" cstate="print"/>
          <a:srcRect b="71493"/>
          <a:stretch>
            <a:fillRect/>
          </a:stretch>
        </p:blipFill>
        <p:spPr>
          <a:xfrm>
            <a:off x="504" y="5980249"/>
            <a:ext cx="12190993" cy="250222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36001" y="666510"/>
            <a:ext cx="10319655" cy="369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36001" y="1434722"/>
            <a:ext cx="10319655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070904" y="6288408"/>
            <a:ext cx="729619" cy="10772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700" i="1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76503" y="6288408"/>
            <a:ext cx="38608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700" i="1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800522" y="6288408"/>
            <a:ext cx="455132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00" i="1">
                <a:solidFill>
                  <a:schemeClr val="tx2"/>
                </a:solidFill>
              </a:defRPr>
            </a:lvl1pPr>
          </a:lstStyle>
          <a:p>
            <a:fld id="{ECC25F22-D5A2-49CF-8FBE-5C3392B72C8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813E9AB-7FA1-40CF-B414-119CB7EFA9F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1" y="6296701"/>
            <a:ext cx="591259" cy="1988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6" r:id="rId4"/>
    <p:sldLayoutId id="2147483664" r:id="rId5"/>
    <p:sldLayoutId id="2147483650" r:id="rId6"/>
    <p:sldLayoutId id="2147483665" r:id="rId7"/>
    <p:sldLayoutId id="2147483652" r:id="rId8"/>
    <p:sldLayoutId id="2147483653" r:id="rId9"/>
    <p:sldLayoutId id="2147483654" r:id="rId10"/>
    <p:sldLayoutId id="2147483655" r:id="rId11"/>
    <p:sldLayoutId id="2147483663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322263" indent="-322263" algn="l" defTabSz="914400" rtl="0" eaLnBrk="1" latinLnBrk="0" hangingPunct="1">
        <a:spcBef>
          <a:spcPct val="20000"/>
        </a:spcBef>
        <a:buClr>
          <a:srgbClr val="F15160"/>
        </a:buClr>
        <a:buSzPct val="100000"/>
        <a:buFontTx/>
        <a:buBlip>
          <a:blip r:embed="rId16"/>
        </a:buBlip>
        <a:defRPr sz="2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1pPr>
      <a:lvl2pPr marL="623888" indent="-285750" algn="l" defTabSz="896938" rtl="0" eaLnBrk="1" latinLnBrk="0" hangingPunct="1">
        <a:spcBef>
          <a:spcPct val="20000"/>
        </a:spcBef>
        <a:buClr>
          <a:srgbClr val="F15160"/>
        </a:buClr>
        <a:buFont typeface="Arial" pitchFamily="34" charset="0"/>
        <a:buChar char="–"/>
        <a:defRPr sz="1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2pPr>
      <a:lvl3pPr marL="857250" indent="-228600" algn="l" defTabSz="914400" rtl="0" eaLnBrk="1" latinLnBrk="0" hangingPunct="1">
        <a:spcBef>
          <a:spcPct val="20000"/>
        </a:spcBef>
        <a:buClr>
          <a:srgbClr val="F15160"/>
        </a:buClr>
        <a:buFont typeface="Arial" pitchFamily="34" charset="0"/>
        <a:buChar char="•"/>
        <a:defRPr sz="1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3pPr>
      <a:lvl4pPr marL="1087438" indent="-228600" algn="l" defTabSz="914400" rtl="0" eaLnBrk="1" latinLnBrk="0" hangingPunct="1">
        <a:spcBef>
          <a:spcPct val="20000"/>
        </a:spcBef>
        <a:buClr>
          <a:srgbClr val="F15160"/>
        </a:buClr>
        <a:buFont typeface="Arial" pitchFamily="34" charset="0"/>
        <a:buChar char="–"/>
        <a:defRPr sz="1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4pPr>
      <a:lvl5pPr marL="1320800" indent="-228600" algn="l" defTabSz="914400" rtl="0" eaLnBrk="1" latinLnBrk="0" hangingPunct="1">
        <a:spcBef>
          <a:spcPct val="20000"/>
        </a:spcBef>
        <a:buClr>
          <a:srgbClr val="F15160"/>
        </a:buClr>
        <a:buFont typeface="Arial" pitchFamily="34" charset="0"/>
        <a:buChar char="»"/>
        <a:defRPr sz="1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A2DEC2-80F2-4DD4-939D-3BC5EFE9FF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PULS-prosjektet på skoler i Fredrikstad kommune høsten 2023</a:t>
            </a:r>
            <a:br>
              <a:rPr lang="nb-NO" dirty="0"/>
            </a:b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F1F69A3-9C12-4677-B2B5-8227ABFE3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Til lærere som skal gjennomføre PULS på skolen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4CB5D1A-2E2A-4B6C-A3E8-3E60ADDD8B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Høsten 2023</a:t>
            </a:r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40B05002-43E2-A269-6B85-16B26AF6A00A}"/>
              </a:ext>
            </a:extLst>
          </p:cNvPr>
          <p:cNvSpPr txBox="1">
            <a:spLocks/>
          </p:cNvSpPr>
          <p:nvPr/>
        </p:nvSpPr>
        <p:spPr>
          <a:xfrm>
            <a:off x="1019139" y="1496497"/>
            <a:ext cx="10363635" cy="2646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2263" indent="-322263" algn="l" defTabSz="914400" rtl="0" eaLnBrk="1" latinLnBrk="0" hangingPunct="1">
              <a:spcBef>
                <a:spcPct val="20000"/>
              </a:spcBef>
              <a:buClr>
                <a:srgbClr val="F15160"/>
              </a:buClr>
              <a:buSzPct val="100000"/>
              <a:buFontTx/>
              <a:buNone/>
              <a:defRPr sz="1400" i="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23888" indent="-285750" algn="l" defTabSz="896938" rtl="0" eaLnBrk="1" latinLnBrk="0" hangingPunct="1">
              <a:spcBef>
                <a:spcPct val="20000"/>
              </a:spcBef>
              <a:buClr>
                <a:srgbClr val="F15160"/>
              </a:buClr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spcBef>
                <a:spcPct val="20000"/>
              </a:spcBef>
              <a:buClr>
                <a:srgbClr val="F15160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087438" indent="-228600" algn="l" defTabSz="914400" rtl="0" eaLnBrk="1" latinLnBrk="0" hangingPunct="1">
              <a:spcBef>
                <a:spcPct val="20000"/>
              </a:spcBef>
              <a:buClr>
                <a:srgbClr val="F15160"/>
              </a:buClr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1320800" indent="-228600" algn="l" defTabSz="914400" rtl="0" eaLnBrk="1" latinLnBrk="0" hangingPunct="1">
              <a:spcBef>
                <a:spcPct val="20000"/>
              </a:spcBef>
              <a:buClr>
                <a:srgbClr val="F15160"/>
              </a:buClr>
              <a:buFont typeface="Arial" pitchFamily="34" charset="0"/>
              <a:buChar char="»"/>
              <a:defRPr sz="18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Cathrine Pedersen</a:t>
            </a:r>
          </a:p>
        </p:txBody>
      </p:sp>
    </p:spTree>
    <p:extLst>
      <p:ext uri="{BB962C8B-B14F-4D97-AF65-F5344CB8AC3E}">
        <p14:creationId xmlns:p14="http://schemas.microsoft.com/office/powerpoint/2010/main" val="971153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830DF1-2AEE-65BF-B450-87DE2719A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489646"/>
            <a:ext cx="10319655" cy="369332"/>
          </a:xfrm>
        </p:spPr>
        <p:txBody>
          <a:bodyPr/>
          <a:lstStyle/>
          <a:p>
            <a:r>
              <a:rPr lang="nb-NO" dirty="0"/>
              <a:t>Informasjon til foresatte og samtykke til datainnsamling 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2FDA2FC-398D-CFD7-1F3F-9306332C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70F1ED7-DD7E-704C-DFB8-B70F8DA03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FF89AA0-6BC8-A776-069A-4DB53886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5F22-D5A2-49CF-8FBE-5C3392B72C8D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68BC204-C1FA-EC12-C9D2-CA87AF3B8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000" y="1434722"/>
            <a:ext cx="6063514" cy="4737478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Elevene får informasjon om PULS på skolen</a:t>
            </a:r>
          </a:p>
          <a:p>
            <a:r>
              <a:rPr lang="nb-NO" dirty="0"/>
              <a:t>Informasjonsbrev sendes ut til foreldre</a:t>
            </a:r>
          </a:p>
          <a:p>
            <a:pPr lvl="1"/>
            <a:r>
              <a:rPr lang="nb-NO" dirty="0"/>
              <a:t>Digitalt som skolemelding</a:t>
            </a:r>
          </a:p>
          <a:p>
            <a:pPr lvl="1"/>
            <a:r>
              <a:rPr lang="nb-NO" dirty="0"/>
              <a:t>Utskrift i ranselpost</a:t>
            </a:r>
          </a:p>
          <a:p>
            <a:pPr lvl="1"/>
            <a:r>
              <a:rPr lang="nb-NO" dirty="0"/>
              <a:t>Dele ut på foreldremøter (kun Bergby + foreldre som ikke har svart)</a:t>
            </a:r>
          </a:p>
          <a:p>
            <a:r>
              <a:rPr lang="nb-NO" dirty="0"/>
              <a:t>Hva foresatte gjøre?</a:t>
            </a:r>
          </a:p>
          <a:p>
            <a:pPr lvl="1"/>
            <a:r>
              <a:rPr lang="nb-NO" dirty="0"/>
              <a:t>Lese infobrevet, sjekker med eleven</a:t>
            </a:r>
          </a:p>
          <a:p>
            <a:pPr lvl="1"/>
            <a:r>
              <a:rPr lang="nb-NO" dirty="0"/>
              <a:t>Fylle ut skjema</a:t>
            </a:r>
          </a:p>
          <a:p>
            <a:pPr lvl="1"/>
            <a:r>
              <a:rPr lang="nb-NO" dirty="0"/>
              <a:t>Sende med eleven i ranselpost eller ta bilde og sende kontaktlærer digitalt </a:t>
            </a:r>
          </a:p>
          <a:p>
            <a:r>
              <a:rPr lang="nb-NO" dirty="0"/>
              <a:t>Det er frivillig å delta på datainnsamling</a:t>
            </a:r>
          </a:p>
          <a:p>
            <a:pPr lvl="1"/>
            <a:r>
              <a:rPr lang="nb-NO" dirty="0"/>
              <a:t>Eleven/dere kan trekke seg underveis </a:t>
            </a:r>
          </a:p>
          <a:p>
            <a:pPr lvl="1"/>
            <a:r>
              <a:rPr lang="nb-NO" dirty="0"/>
              <a:t>I infobrevet finner foresatte detaljer om prosjektet, personvern og rettigheter </a:t>
            </a:r>
          </a:p>
          <a:p>
            <a:r>
              <a:rPr lang="nb-NO" dirty="0"/>
              <a:t>Inspiria.no/puls – forskning</a:t>
            </a:r>
          </a:p>
          <a:p>
            <a:pPr lvl="1"/>
            <a:r>
              <a:rPr lang="nb-NO" dirty="0"/>
              <a:t>Mer informasjon</a:t>
            </a:r>
          </a:p>
          <a:p>
            <a:pPr lvl="1"/>
            <a:r>
              <a:rPr lang="nb-NO" dirty="0"/>
              <a:t>Alle dokumenter</a:t>
            </a:r>
          </a:p>
          <a:p>
            <a:pPr lvl="1"/>
            <a:endParaRPr lang="nb-NO" dirty="0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0D5ABC5E-0A06-9D09-A6D5-56BB0489EF0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 rot="382028">
            <a:off x="7660934" y="1408707"/>
            <a:ext cx="3348000" cy="463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023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F2A04-287E-AFDE-2EB3-72F20302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Hvordan skal tiltaket se ut? 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F3F61B1-9617-1816-EDD7-5ED25DA4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D722BA-C3FC-F71D-36D1-6EA9A16D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180C274-013D-173A-AFAB-021F7789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5F22-D5A2-49CF-8FBE-5C3392B72C8D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02DB17C-A3A5-EA1C-1F28-02C8F5FED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Inngå i eksisterende timeantall i utvalgte fag</a:t>
            </a:r>
          </a:p>
          <a:p>
            <a:pPr lvl="2"/>
            <a:r>
              <a:rPr lang="nb-NO" dirty="0"/>
              <a:t>Kroppsøving, naturfag, samfunnsfag</a:t>
            </a:r>
          </a:p>
          <a:p>
            <a:r>
              <a:rPr lang="nb-NO" dirty="0"/>
              <a:t>Relatere til fagenes kompetansemål, særlig:</a:t>
            </a:r>
          </a:p>
          <a:p>
            <a:pPr lvl="2"/>
            <a:r>
              <a:rPr lang="nb-NO" dirty="0"/>
              <a:t>Folkehelse og livsmestring</a:t>
            </a:r>
          </a:p>
          <a:p>
            <a:pPr lvl="2"/>
            <a:r>
              <a:rPr lang="nb-NO" dirty="0"/>
              <a:t>Bærekraftig utvikling </a:t>
            </a:r>
          </a:p>
          <a:p>
            <a:r>
              <a:rPr lang="nb-NO" dirty="0"/>
              <a:t>Bygge på aktivitetspedagogikk</a:t>
            </a:r>
          </a:p>
          <a:p>
            <a:pPr lvl="2"/>
            <a:r>
              <a:rPr lang="nb-NO" dirty="0"/>
              <a:t>Praksis- og erfaringsbasert</a:t>
            </a:r>
          </a:p>
          <a:p>
            <a:pPr lvl="2"/>
            <a:r>
              <a:rPr lang="nb-NO" dirty="0"/>
              <a:t>Øke kunnskap</a:t>
            </a:r>
          </a:p>
          <a:p>
            <a:pPr lvl="2"/>
            <a:r>
              <a:rPr lang="nb-NO" dirty="0"/>
              <a:t>Støtte motivasjon og atferdsendring</a:t>
            </a:r>
          </a:p>
          <a:p>
            <a:pPr lvl="2"/>
            <a:endParaRPr lang="nb-NO" dirty="0"/>
          </a:p>
          <a:p>
            <a:pPr lvl="1"/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19E19645-084F-9DC7-FBB5-41061AAFF3D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nb-NO" dirty="0"/>
              <a:t>Gjennomføring </a:t>
            </a:r>
          </a:p>
          <a:p>
            <a:pPr lvl="1"/>
            <a:r>
              <a:rPr lang="nb-NO" dirty="0"/>
              <a:t>Kick-</a:t>
            </a:r>
            <a:r>
              <a:rPr lang="nb-NO" dirty="0" err="1"/>
              <a:t>off</a:t>
            </a:r>
            <a:r>
              <a:rPr lang="nb-NO" dirty="0"/>
              <a:t> ledes av INSPIRIA, støtte fra lærere på 2 stasjoner</a:t>
            </a:r>
          </a:p>
          <a:p>
            <a:pPr lvl="1"/>
            <a:r>
              <a:rPr lang="nb-NO" dirty="0"/>
              <a:t>5 PULS-økter gjennomføres av lærere</a:t>
            </a:r>
          </a:p>
          <a:p>
            <a:pPr lvl="1"/>
            <a:r>
              <a:rPr lang="nb-NO" dirty="0"/>
              <a:t>En økt per uke</a:t>
            </a:r>
          </a:p>
          <a:p>
            <a:pPr lvl="1"/>
            <a:r>
              <a:rPr lang="nb-NO" dirty="0"/>
              <a:t>Alle klassene på 9. trinn deltar på kick-</a:t>
            </a:r>
            <a:r>
              <a:rPr lang="nb-NO" dirty="0" err="1"/>
              <a:t>off</a:t>
            </a:r>
            <a:r>
              <a:rPr lang="nb-NO" dirty="0"/>
              <a:t> i skolegården</a:t>
            </a:r>
          </a:p>
          <a:p>
            <a:pPr lvl="1"/>
            <a:r>
              <a:rPr lang="nb-NO" dirty="0"/>
              <a:t>2-3 klasser på 9. trinn per skole</a:t>
            </a:r>
          </a:p>
          <a:p>
            <a:pPr lvl="1"/>
            <a:r>
              <a:rPr lang="nb-NO" dirty="0"/>
              <a:t>Lærere  bestemmer selv om de vil gjennomføre vurderinger </a:t>
            </a:r>
          </a:p>
          <a:p>
            <a:pPr lvl="1"/>
            <a:r>
              <a:rPr lang="nb-NO" dirty="0"/>
              <a:t>Skolene bestemmer selv hvilke lærere som gjennomfører øktene</a:t>
            </a:r>
          </a:p>
          <a:p>
            <a:pPr lvl="1"/>
            <a:r>
              <a:rPr lang="nb-NO" dirty="0"/>
              <a:t>Skolene bestemmer selv når i løpet av uka/timeplanen øktene skal gjennomføres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5143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BF643B-C7BA-938E-12C8-70C41447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Kick-</a:t>
            </a:r>
            <a:r>
              <a:rPr lang="nb-NO" dirty="0" err="1"/>
              <a:t>off</a:t>
            </a:r>
            <a:r>
              <a:rPr lang="nb-NO" dirty="0"/>
              <a:t> med INSPIRIA i skolegården 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62FE0E3-49E3-DEA2-47D6-35057A17D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9BD51D1-6E2A-A532-5EE7-CAECCDED4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FD0BBFD-201E-D1A8-0F6F-12498ED1F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5F22-D5A2-49CF-8FBE-5C3392B72C8D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E5EBFC6-30E3-6F78-5C41-2352304D5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 err="1">
                <a:solidFill>
                  <a:schemeClr val="tx1"/>
                </a:solidFill>
              </a:rPr>
              <a:t>Elevene</a:t>
            </a:r>
            <a:r>
              <a:rPr lang="en-US" sz="2800" dirty="0">
                <a:solidFill>
                  <a:schemeClr val="tx1"/>
                </a:solidFill>
              </a:rPr>
              <a:t> deles inn 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mindre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grupper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6 </a:t>
            </a:r>
            <a:r>
              <a:rPr lang="en-US" sz="2800" dirty="0" err="1">
                <a:solidFill>
                  <a:schemeClr val="tx1"/>
                </a:solidFill>
              </a:rPr>
              <a:t>stasjoner</a:t>
            </a:r>
            <a:r>
              <a:rPr lang="en-US" sz="2800" dirty="0">
                <a:solidFill>
                  <a:schemeClr val="tx1"/>
                </a:solidFill>
              </a:rPr>
              <a:t> alle </a:t>
            </a:r>
            <a:r>
              <a:rPr lang="en-US" sz="2800" dirty="0" err="1">
                <a:solidFill>
                  <a:schemeClr val="tx1"/>
                </a:solidFill>
              </a:rPr>
              <a:t>gruppene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skal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igjennom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r>
              <a:rPr lang="en-US" sz="2800" dirty="0">
                <a:solidFill>
                  <a:schemeClr val="tx1"/>
                </a:solidFill>
              </a:rPr>
              <a:t> 2 timer </a:t>
            </a:r>
          </a:p>
          <a:p>
            <a:r>
              <a:rPr lang="en-US" sz="2800" dirty="0">
                <a:solidFill>
                  <a:schemeClr val="tx1"/>
                </a:solidFill>
              </a:rPr>
              <a:t>INSPIRIA </a:t>
            </a:r>
            <a:r>
              <a:rPr lang="en-US" sz="2800" dirty="0" err="1">
                <a:solidFill>
                  <a:schemeClr val="tx1"/>
                </a:solidFill>
              </a:rPr>
              <a:t>leder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organiserer</a:t>
            </a:r>
            <a:r>
              <a:rPr lang="en-US" sz="2800" dirty="0">
                <a:solidFill>
                  <a:schemeClr val="tx1"/>
                </a:solidFill>
              </a:rPr>
              <a:t> og </a:t>
            </a:r>
            <a:r>
              <a:rPr lang="en-US" sz="2800" dirty="0" err="1">
                <a:solidFill>
                  <a:schemeClr val="tx1"/>
                </a:solidFill>
              </a:rPr>
              <a:t>har</a:t>
            </a:r>
            <a:r>
              <a:rPr lang="en-US" sz="2800" dirty="0">
                <a:solidFill>
                  <a:schemeClr val="tx1"/>
                </a:solidFill>
              </a:rPr>
              <a:t> med </a:t>
            </a:r>
            <a:r>
              <a:rPr lang="en-US" sz="2800" dirty="0" err="1">
                <a:solidFill>
                  <a:schemeClr val="tx1"/>
                </a:solidFill>
              </a:rPr>
              <a:t>utstyr</a:t>
            </a:r>
            <a:endParaRPr lang="en-US" sz="2800" dirty="0">
              <a:solidFill>
                <a:schemeClr val="tx1"/>
              </a:solidFill>
            </a:endParaRP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Lærere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støtter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Lærere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leder</a:t>
            </a:r>
            <a:r>
              <a:rPr lang="en-US" dirty="0">
                <a:solidFill>
                  <a:schemeClr val="tx1"/>
                </a:solidFill>
              </a:rPr>
              <a:t> 2 </a:t>
            </a:r>
            <a:r>
              <a:rPr lang="en-US" dirty="0" err="1">
                <a:solidFill>
                  <a:schemeClr val="tx1"/>
                </a:solidFill>
              </a:rPr>
              <a:t>stasjoner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 err="1">
                <a:solidFill>
                  <a:schemeClr val="tx1"/>
                </a:solidFill>
              </a:rPr>
              <a:t>Noen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elevene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låne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transportmiddel</a:t>
            </a:r>
            <a:r>
              <a:rPr lang="en-US" dirty="0">
                <a:solidFill>
                  <a:schemeClr val="tx1"/>
                </a:solidFill>
              </a:rPr>
              <a:t> av INSPIRIA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Gratis under PULS-</a:t>
            </a:r>
            <a:r>
              <a:rPr lang="en-US" dirty="0" err="1">
                <a:solidFill>
                  <a:schemeClr val="tx1"/>
                </a:solidFill>
              </a:rPr>
              <a:t>perioden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Skolen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ikke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ansvar</a:t>
            </a:r>
            <a:r>
              <a:rPr lang="en-US" dirty="0">
                <a:solidFill>
                  <a:schemeClr val="tx1"/>
                </a:solidFill>
              </a:rPr>
              <a:t> for </a:t>
            </a:r>
            <a:r>
              <a:rPr lang="en-US" dirty="0" err="1">
                <a:solidFill>
                  <a:schemeClr val="tx1"/>
                </a:solidFill>
              </a:rPr>
              <a:t>utstyret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Fint om </a:t>
            </a:r>
            <a:r>
              <a:rPr lang="en-US" dirty="0" err="1">
                <a:solidFill>
                  <a:schemeClr val="tx1"/>
                </a:solidFill>
              </a:rPr>
              <a:t>lærere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formidler</a:t>
            </a:r>
            <a:r>
              <a:rPr lang="en-US" dirty="0">
                <a:solidFill>
                  <a:schemeClr val="tx1"/>
                </a:solidFill>
              </a:rPr>
              <a:t> info </a:t>
            </a:r>
            <a:r>
              <a:rPr lang="en-US" dirty="0" err="1">
                <a:solidFill>
                  <a:schemeClr val="tx1"/>
                </a:solidFill>
              </a:rPr>
              <a:t>fra</a:t>
            </a:r>
            <a:r>
              <a:rPr lang="en-US" dirty="0">
                <a:solidFill>
                  <a:schemeClr val="tx1"/>
                </a:solidFill>
              </a:rPr>
              <a:t> INSPIRIA </a:t>
            </a:r>
            <a:r>
              <a:rPr lang="en-US" dirty="0" err="1">
                <a:solidFill>
                  <a:schemeClr val="tx1"/>
                </a:solidFill>
              </a:rPr>
              <a:t>til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elever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låner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nb-NO" dirty="0"/>
          </a:p>
        </p:txBody>
      </p:sp>
      <p:pic>
        <p:nvPicPr>
          <p:cNvPr id="8" name="Plassholder for innhold 9">
            <a:extLst>
              <a:ext uri="{FF2B5EF4-FFF2-40B4-BE49-F238E27FC236}">
                <a16:creationId xmlns:a16="http://schemas.microsoft.com/office/drawing/2014/main" id="{0664B272-B238-70F5-E028-676CFD11DB9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26356" r="13029"/>
          <a:stretch/>
        </p:blipFill>
        <p:spPr>
          <a:xfrm>
            <a:off x="6300817" y="1435100"/>
            <a:ext cx="486880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22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316523-2DDF-9363-1A57-9E099D87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461870"/>
            <a:ext cx="10319655" cy="369332"/>
          </a:xfrm>
        </p:spPr>
        <p:txBody>
          <a:bodyPr/>
          <a:lstStyle/>
          <a:p>
            <a:r>
              <a:rPr lang="nb-NO" dirty="0"/>
              <a:t>Klassen skal ha 5 PULS-økter i høst </a:t>
            </a:r>
            <a:r>
              <a:rPr lang="nb-NO"/>
              <a:t>med lærere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548F9B2-6722-0989-9004-1252E263D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AED4F99-828B-6522-8398-0D3F8F76D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C5B67B2-395D-E1ED-EF10-A9CD01D5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5F22-D5A2-49CF-8FBE-5C3392B72C8D}" type="slidenum">
              <a:rPr lang="nb-NO" smtClean="0"/>
              <a:pPr/>
              <a:t>4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0E49921-CC83-50A4-76CA-483A6973E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68" y="1290644"/>
            <a:ext cx="2628000" cy="2182494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8C067C2-748C-8E03-31E3-38C633E2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26" y="1290644"/>
            <a:ext cx="2592000" cy="225174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83F27FE-57DB-0C62-1023-2C691A8B9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334" y="1168697"/>
            <a:ext cx="2880000" cy="2373687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4918BE14-614D-CB9C-AF0E-B28583F0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671" y="3716371"/>
            <a:ext cx="2916000" cy="2340265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51A7E59-BABE-1EAD-C9B1-F1D2BE5C9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963" y="3779276"/>
            <a:ext cx="2916000" cy="219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8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BAB68B-CB66-2505-6EF1-6575BFF35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27983"/>
            <a:ext cx="10319655" cy="369332"/>
          </a:xfrm>
        </p:spPr>
        <p:txBody>
          <a:bodyPr/>
          <a:lstStyle/>
          <a:p>
            <a:r>
              <a:rPr lang="nb-NO" dirty="0"/>
              <a:t>Alt du treng skal ligge åpent på inspiria.no/puls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54216B3-6CA5-EA84-641F-038A227D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A93ADDE-DB0A-70E1-D22D-15FBC1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FC2118D-4F5C-7DA8-0AB0-667A8A12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5F22-D5A2-49CF-8FBE-5C3392B72C8D}" type="slidenum">
              <a:rPr lang="nb-NO" smtClean="0"/>
              <a:pPr/>
              <a:t>5</a:t>
            </a:fld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A42E10E-3948-2E36-13BC-0FE08D991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Presentasjon av PULS til elever</a:t>
            </a:r>
          </a:p>
          <a:p>
            <a:r>
              <a:rPr lang="nb-NO" dirty="0"/>
              <a:t>Presentasjoner til hver økt</a:t>
            </a:r>
          </a:p>
          <a:p>
            <a:r>
              <a:rPr lang="nb-NO" dirty="0"/>
              <a:t>Lærerveiledning til hver økt</a:t>
            </a:r>
          </a:p>
          <a:p>
            <a:r>
              <a:rPr lang="nb-NO" dirty="0"/>
              <a:t>Materiale du kan </a:t>
            </a:r>
            <a:r>
              <a:rPr lang="nb-NO" dirty="0" err="1"/>
              <a:t>printe</a:t>
            </a:r>
            <a:r>
              <a:rPr lang="nb-NO" dirty="0"/>
              <a:t> ut til oppgaver og øvelser</a:t>
            </a:r>
          </a:p>
          <a:p>
            <a:r>
              <a:rPr lang="nb-NO" dirty="0"/>
              <a:t>Informasjonsbrev med samtykkeskjema til foresatte</a:t>
            </a:r>
          </a:p>
          <a:p>
            <a:r>
              <a:rPr lang="nb-NO" dirty="0"/>
              <a:t>Spørreskjema i papirutgave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2033645A-796C-F524-A893-AA18ED4071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5655" y="1434722"/>
            <a:ext cx="5040000" cy="1355427"/>
          </a:xfrm>
        </p:spPr>
        <p:txBody>
          <a:bodyPr/>
          <a:lstStyle/>
          <a:p>
            <a:r>
              <a:rPr lang="nb-NO" dirty="0"/>
              <a:t>Sett med plastelina til økt 5: Fremtidens transport</a:t>
            </a:r>
          </a:p>
          <a:p>
            <a:pPr lvl="1"/>
            <a:r>
              <a:rPr lang="nb-NO" dirty="0"/>
              <a:t>Deles ut på kick-</a:t>
            </a:r>
            <a:r>
              <a:rPr lang="nb-NO" dirty="0" err="1"/>
              <a:t>off</a:t>
            </a:r>
            <a:r>
              <a:rPr lang="nb-NO" dirty="0"/>
              <a:t> 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F1F8DE2-D719-7553-E45F-A8C0A39EC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006"/>
          <a:stretch/>
        </p:blipFill>
        <p:spPr>
          <a:xfrm rot="380185">
            <a:off x="6381999" y="2874423"/>
            <a:ext cx="4680000" cy="3273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784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424B9E-59B0-EE8E-AAA1-A9A945844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 for informasjon, datainnsamling og oppstart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405E80F-7078-F2BA-82C0-D11BB153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A994CE6-C88C-866C-0FDF-C34CD0DF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9588B56-F560-85DD-90C7-862EC4D0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5F22-D5A2-49CF-8FBE-5C3392B72C8D}" type="slidenum">
              <a:rPr lang="nb-NO" smtClean="0"/>
              <a:pPr/>
              <a:t>6</a:t>
            </a:fld>
            <a:endParaRPr lang="nb-NO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2E27C79F-CF09-9D54-520A-32E857E368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949842"/>
              </p:ext>
            </p:extLst>
          </p:nvPr>
        </p:nvGraphicFramePr>
        <p:xfrm>
          <a:off x="1061372" y="1435099"/>
          <a:ext cx="10351862" cy="422547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63576">
                  <a:extLst>
                    <a:ext uri="{9D8B030D-6E8A-4147-A177-3AD203B41FA5}">
                      <a16:colId xmlns:a16="http://schemas.microsoft.com/office/drawing/2014/main" val="4280685973"/>
                    </a:ext>
                  </a:extLst>
                </a:gridCol>
                <a:gridCol w="2400738">
                  <a:extLst>
                    <a:ext uri="{9D8B030D-6E8A-4147-A177-3AD203B41FA5}">
                      <a16:colId xmlns:a16="http://schemas.microsoft.com/office/drawing/2014/main" val="2716895013"/>
                    </a:ext>
                  </a:extLst>
                </a:gridCol>
                <a:gridCol w="2427514">
                  <a:extLst>
                    <a:ext uri="{9D8B030D-6E8A-4147-A177-3AD203B41FA5}">
                      <a16:colId xmlns:a16="http://schemas.microsoft.com/office/drawing/2014/main" val="1025321738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181959411"/>
                    </a:ext>
                  </a:extLst>
                </a:gridCol>
                <a:gridCol w="2410748">
                  <a:extLst>
                    <a:ext uri="{9D8B030D-6E8A-4147-A177-3AD203B41FA5}">
                      <a16:colId xmlns:a16="http://schemas.microsoft.com/office/drawing/2014/main" val="335354595"/>
                    </a:ext>
                  </a:extLst>
                </a:gridCol>
              </a:tblGrid>
              <a:tr h="462458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Uke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Gudeberg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Vestbygda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Borge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Bergby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863255"/>
                  </a:ext>
                </a:extLst>
              </a:tr>
              <a:tr h="570154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Opplæringsdag lærere (24.08)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Opplæringsdag lærere (24.08)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Foreldremøte (22.08)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Opplæringsdag lærere (24.08)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Opplæringsdag lærere (24.08)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415197"/>
                  </a:ext>
                </a:extLst>
              </a:tr>
              <a:tr h="1482399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Informasjon til elever og infobrev til foresatte (28.08)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Samle inn samtykke og sende liste til NIFU (31.08)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Spørreundersøkelse til elever (01.09)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Informasjon til elever og infobrev til foresatte (28.08)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Samle inn samtykke og sende liste til NIFU (31.08)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Informasjon til elever og infobrev til foresatte (28.08)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Samle inn samtykke og sende liste til NIFU (31.08)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Informasjon til elever og infobrev til foresatte (28.08)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Samle inn samtykke og sende liste til NIFU (31.08)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692789"/>
                  </a:ext>
                </a:extLst>
              </a:tr>
              <a:tr h="570154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Kick-</a:t>
                      </a:r>
                      <a:r>
                        <a:rPr lang="nb-NO" sz="1200" dirty="0" err="1"/>
                        <a:t>off</a:t>
                      </a:r>
                      <a:r>
                        <a:rPr lang="nb-NO" sz="1200" dirty="0"/>
                        <a:t> (04.09)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Foreldremøte (05.09)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Spørreundersøkelse til elever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Spørreundersøkelse til elever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Foreldremøte (06.09)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Spørreundersøkelse til elever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336077"/>
                  </a:ext>
                </a:extLst>
              </a:tr>
              <a:tr h="570154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Økt 1: Hjernen og fysisk 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Kick-</a:t>
                      </a:r>
                      <a:r>
                        <a:rPr lang="nb-NO" sz="1200" dirty="0" err="1"/>
                        <a:t>off</a:t>
                      </a:r>
                      <a:r>
                        <a:rPr lang="nb-NO" sz="1200" dirty="0"/>
                        <a:t> (11.09)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Foreldremøte (13.09)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Kick-</a:t>
                      </a:r>
                      <a:r>
                        <a:rPr lang="nb-NO" sz="1200" dirty="0" err="1"/>
                        <a:t>off</a:t>
                      </a:r>
                      <a:r>
                        <a:rPr lang="nb-NO" sz="1200" dirty="0"/>
                        <a:t> (15.09 x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724174"/>
                  </a:ext>
                </a:extLst>
              </a:tr>
              <a:tr h="570154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Økt 2: Forskerspire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1: Hjernen og fysisk 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2: Hjernen og fysisk 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Kick-</a:t>
                      </a:r>
                      <a:r>
                        <a:rPr lang="nb-NO" sz="1200" dirty="0" err="1"/>
                        <a:t>off</a:t>
                      </a:r>
                      <a:r>
                        <a:rPr lang="nb-NO" sz="1200" dirty="0"/>
                        <a:t> (18.09)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977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70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424B9E-59B0-EE8E-AAA1-A9A94584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285234"/>
            <a:ext cx="10319655" cy="369332"/>
          </a:xfrm>
        </p:spPr>
        <p:txBody>
          <a:bodyPr/>
          <a:lstStyle/>
          <a:p>
            <a:r>
              <a:rPr lang="nb-NO" dirty="0"/>
              <a:t>Plan for gjennomføring og evaluering (datainnsamling)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405E80F-7078-F2BA-82C0-D11BB153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A994CE6-C88C-866C-0FDF-C34CD0DF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9588B56-F560-85DD-90C7-862EC4D0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5F22-D5A2-49CF-8FBE-5C3392B72C8D}" type="slidenum">
              <a:rPr lang="nb-NO" smtClean="0"/>
              <a:pPr/>
              <a:t>7</a:t>
            </a:fld>
            <a:endParaRPr lang="nb-NO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2E27C79F-CF09-9D54-520A-32E857E368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099827"/>
              </p:ext>
            </p:extLst>
          </p:nvPr>
        </p:nvGraphicFramePr>
        <p:xfrm>
          <a:off x="1061372" y="936171"/>
          <a:ext cx="10351862" cy="545193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63576">
                  <a:extLst>
                    <a:ext uri="{9D8B030D-6E8A-4147-A177-3AD203B41FA5}">
                      <a16:colId xmlns:a16="http://schemas.microsoft.com/office/drawing/2014/main" val="4280685973"/>
                    </a:ext>
                  </a:extLst>
                </a:gridCol>
                <a:gridCol w="2400738">
                  <a:extLst>
                    <a:ext uri="{9D8B030D-6E8A-4147-A177-3AD203B41FA5}">
                      <a16:colId xmlns:a16="http://schemas.microsoft.com/office/drawing/2014/main" val="2716895013"/>
                    </a:ext>
                  </a:extLst>
                </a:gridCol>
                <a:gridCol w="2427514">
                  <a:extLst>
                    <a:ext uri="{9D8B030D-6E8A-4147-A177-3AD203B41FA5}">
                      <a16:colId xmlns:a16="http://schemas.microsoft.com/office/drawing/2014/main" val="1025321738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181959411"/>
                    </a:ext>
                  </a:extLst>
                </a:gridCol>
                <a:gridCol w="2410748">
                  <a:extLst>
                    <a:ext uri="{9D8B030D-6E8A-4147-A177-3AD203B41FA5}">
                      <a16:colId xmlns:a16="http://schemas.microsoft.com/office/drawing/2014/main" val="335354595"/>
                    </a:ext>
                  </a:extLst>
                </a:gridCol>
              </a:tblGrid>
              <a:tr h="408196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Uke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Gudeberg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Vestbygda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Borge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Bergby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863255"/>
                  </a:ext>
                </a:extLst>
              </a:tr>
              <a:tr h="503255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3: Endre vaner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2: Forskerspire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2: Forskerspire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1: Hjernen og fysisk aktivitet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415197"/>
                  </a:ext>
                </a:extLst>
              </a:tr>
              <a:tr h="408196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200" dirty="0"/>
                        <a:t>Høstferie</a:t>
                      </a:r>
                      <a:endParaRPr lang="nb-NO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b-NO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Høstferie</a:t>
                      </a:r>
                      <a:endParaRPr kumimoji="0" lang="nb-NO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b-NO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Høstferie</a:t>
                      </a:r>
                      <a:endParaRPr kumimoji="0" lang="nb-NO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b-NO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Høstferie</a:t>
                      </a:r>
                      <a:endParaRPr kumimoji="0" lang="nb-NO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692789"/>
                  </a:ext>
                </a:extLst>
              </a:tr>
              <a:tr h="408196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Økt 4: Bærekraft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3: Endre vaner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3: Endre vaner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2: Forskerspire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336077"/>
                  </a:ext>
                </a:extLst>
              </a:tr>
              <a:tr h="503255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5: Fremtidens transport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4: Bærekraft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4: Bærekraft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3: Endre vaner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724174"/>
                  </a:ext>
                </a:extLst>
              </a:tr>
              <a:tr h="905859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Spørreundersøkelse til elever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Intervju med 1-3 lærere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Gruppeintervju med 4-6 elever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5: Fremtidens transport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Gruppeintervju med 4-6 elever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Intervju med 1-3 lærere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5: Fremtidens transport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Gruppeintervju med 4-6 elever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Intervju med 1-3 lærere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4: Bærekraft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977247"/>
                  </a:ext>
                </a:extLst>
              </a:tr>
              <a:tr h="905859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Spørreundersøkelse til elever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Intervju med 1-3 lærere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Gruppeintervju med 4-6 elever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Spørreundersøkelse til elever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Intervju med 1-3 lærere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Gruppeintervju med 4-6 elever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Spørreundersøkelse til elever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Intervju med 1-3 lærere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Gruppeintervju med 4-6 elever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Økt 5: Fremtidens transport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Gruppeintervju med 4-6 elever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Intervju med 1-3 lærere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8925"/>
                  </a:ext>
                </a:extLst>
              </a:tr>
              <a:tr h="704557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Spørreundersøkelse til elever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Intervju med 1-3 lærere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Gruppeintervju med 4-6 elever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Spørreundersøkelse til elever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Intervju med 1-3 lærere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Gruppeintervju med 4-6 elever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Spørreundersøkelse til elever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Intervju med 1-3 lærere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Gruppeintervju med 4-6 elever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19104"/>
                  </a:ext>
                </a:extLst>
              </a:tr>
              <a:tr h="704557">
                <a:tc>
                  <a:txBody>
                    <a:bodyPr/>
                    <a:lstStyle/>
                    <a:p>
                      <a:pPr algn="ctr"/>
                      <a:r>
                        <a:rPr lang="nb-NO" sz="1400" b="1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Spørreundersøkelse til elever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200" dirty="0"/>
                        <a:t>Intervju med 1-3 lærere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dirty="0"/>
                        <a:t>Gruppeintervju med 4-6 elever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96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8829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E7754F-6052-B90C-29C2-D3EDEC74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144" y="2680367"/>
            <a:ext cx="10319655" cy="369332"/>
          </a:xfrm>
        </p:spPr>
        <p:txBody>
          <a:bodyPr/>
          <a:lstStyle/>
          <a:p>
            <a:pPr algn="ctr"/>
            <a:r>
              <a:rPr lang="nb-NO" dirty="0"/>
              <a:t>Datainnsamling 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B3C7D51-5483-3187-FA3E-3F0637E6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5C37A02-65F3-FDD3-8E3C-5D76671E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72A2708-3B3F-F77F-CC09-84993C60B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5F22-D5A2-49CF-8FBE-5C3392B72C8D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595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124C32-FFE8-8B68-C0DA-429559EB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332317"/>
            <a:ext cx="10319655" cy="369332"/>
          </a:xfrm>
        </p:spPr>
        <p:txBody>
          <a:bodyPr/>
          <a:lstStyle/>
          <a:p>
            <a:r>
              <a:rPr lang="nb-NO" dirty="0"/>
              <a:t>Datainnsamling høsten 2023 (godkjent av Sikt)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973DABB-2345-9E69-075B-9CB6C46A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EB5546D-66AF-6BC1-6585-51B95C80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2BC2D01-9F2E-606F-A34F-402476FB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5F22-D5A2-49CF-8FBE-5C3392B72C8D}" type="slidenum">
              <a:rPr lang="nb-NO" smtClean="0"/>
              <a:pPr/>
              <a:t>9</a:t>
            </a:fld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6C24EB8-C5FD-E901-3E9F-90DA0C59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000" y="1534885"/>
            <a:ext cx="5040000" cy="4525963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Elever </a:t>
            </a:r>
          </a:p>
          <a:p>
            <a:pPr lvl="1"/>
            <a:r>
              <a:rPr lang="nb-NO" dirty="0"/>
              <a:t>Spørreundersøkelse: </a:t>
            </a:r>
          </a:p>
          <a:p>
            <a:pPr lvl="2"/>
            <a:r>
              <a:rPr lang="nb-NO" dirty="0"/>
              <a:t>Alle deltakere</a:t>
            </a:r>
          </a:p>
          <a:p>
            <a:pPr lvl="2"/>
            <a:r>
              <a:rPr lang="nb-NO" dirty="0"/>
              <a:t>15 min. </a:t>
            </a:r>
          </a:p>
          <a:p>
            <a:pPr lvl="2"/>
            <a:r>
              <a:rPr lang="nb-NO" dirty="0"/>
              <a:t>2 ganger, en før PULS og en etter</a:t>
            </a:r>
          </a:p>
          <a:p>
            <a:pPr lvl="2"/>
            <a:r>
              <a:rPr lang="nb-NO" dirty="0"/>
              <a:t>Mottar lenke til undersøkelsen på e-post</a:t>
            </a:r>
          </a:p>
          <a:p>
            <a:pPr lvl="1"/>
            <a:r>
              <a:rPr lang="nb-NO" dirty="0"/>
              <a:t>Gruppeintervju: </a:t>
            </a:r>
          </a:p>
          <a:p>
            <a:pPr lvl="2"/>
            <a:r>
              <a:rPr lang="nb-NO" dirty="0"/>
              <a:t>4-6 elever per skole.  </a:t>
            </a:r>
          </a:p>
          <a:p>
            <a:pPr lvl="2"/>
            <a:r>
              <a:rPr lang="nb-NO" dirty="0"/>
              <a:t>30-45 min. </a:t>
            </a:r>
          </a:p>
          <a:p>
            <a:pPr lvl="2"/>
            <a:r>
              <a:rPr lang="nb-NO" dirty="0"/>
              <a:t>Rett etter siste PULS-økt</a:t>
            </a:r>
          </a:p>
          <a:p>
            <a:pPr lvl="1"/>
            <a:r>
              <a:rPr lang="nb-NO" dirty="0"/>
              <a:t>All datainnsamling skjer i skoletida</a:t>
            </a:r>
          </a:p>
          <a:p>
            <a:pPr lvl="1"/>
            <a:endParaRPr lang="nb-NO" dirty="0"/>
          </a:p>
          <a:p>
            <a:r>
              <a:rPr lang="nb-NO" dirty="0"/>
              <a:t>Lærere </a:t>
            </a:r>
          </a:p>
          <a:p>
            <a:pPr lvl="1"/>
            <a:r>
              <a:rPr lang="nb-NO" dirty="0"/>
              <a:t>Intervju: </a:t>
            </a:r>
          </a:p>
          <a:p>
            <a:pPr lvl="2"/>
            <a:r>
              <a:rPr lang="nb-NO" dirty="0"/>
              <a:t>1-3 lærere per skole</a:t>
            </a:r>
          </a:p>
          <a:p>
            <a:pPr lvl="2"/>
            <a:r>
              <a:rPr lang="nb-NO" dirty="0"/>
              <a:t>30-45 min. </a:t>
            </a:r>
          </a:p>
          <a:p>
            <a:pPr lvl="1"/>
            <a:r>
              <a:rPr lang="nb-NO" dirty="0"/>
              <a:t>Gjennomføring av øktene (skjema)</a:t>
            </a:r>
          </a:p>
          <a:p>
            <a:pPr lvl="1"/>
            <a:endParaRPr lang="nb-NO" dirty="0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135DB359-8F2B-B6F6-1BA8-1367BB45EC0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5616626" y="1948942"/>
            <a:ext cx="5544000" cy="36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20823"/>
      </p:ext>
    </p:extLst>
  </p:cSld>
  <p:clrMapOvr>
    <a:masterClrMapping/>
  </p:clrMapOvr>
</p:sld>
</file>

<file path=ppt/theme/theme1.xml><?xml version="1.0" encoding="utf-8"?>
<a:theme xmlns:a="http://schemas.openxmlformats.org/drawingml/2006/main" name="NIFU_ppt_NO">
  <a:themeElements>
    <a:clrScheme name="NIFU">
      <a:dk1>
        <a:sysClr val="windowText" lastClr="000000"/>
      </a:dk1>
      <a:lt1>
        <a:sysClr val="window" lastClr="FFFFFF"/>
      </a:lt1>
      <a:dk2>
        <a:srgbClr val="404040"/>
      </a:dk2>
      <a:lt2>
        <a:srgbClr val="E4E8EB"/>
      </a:lt2>
      <a:accent1>
        <a:srgbClr val="2D8E9F"/>
      </a:accent1>
      <a:accent2>
        <a:srgbClr val="C84957"/>
      </a:accent2>
      <a:accent3>
        <a:srgbClr val="000000"/>
      </a:accent3>
      <a:accent4>
        <a:srgbClr val="404040"/>
      </a:accent4>
      <a:accent5>
        <a:srgbClr val="878D91"/>
      </a:accent5>
      <a:accent6>
        <a:srgbClr val="E4E8EB"/>
      </a:accent6>
      <a:hlink>
        <a:srgbClr val="C84957"/>
      </a:hlink>
      <a:folHlink>
        <a:srgbClr val="2D8E9F"/>
      </a:folHlink>
    </a:clrScheme>
    <a:fontScheme name="NIF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892DCADD-8D2B-4363-B13E-BB06EC607F64}" vid="{4C819767-311B-4717-AAC7-5D4E5CB021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81a1212-c522-4d8a-bacc-dcccb886a1c5" xsi:nil="true"/>
    <lcf76f155ced4ddcb4097134ff3c332f xmlns="a4accea0-266f-4f01-9769-bbff6da7b65f">
      <Terms xmlns="http://schemas.microsoft.com/office/infopath/2007/PartnerControls"/>
    </lcf76f155ced4ddcb4097134ff3c332f>
    <SharedWithUsers xmlns="081a1212-c522-4d8a-bacc-dcccb886a1c5">
      <UserInfo>
        <DisplayName>Sindre Dybvikstrand</DisplayName>
        <AccountId>34</AccountId>
        <AccountType/>
      </UserInfo>
      <UserInfo>
        <DisplayName>Cathrine Pedersen / NIFU</DisplayName>
        <AccountId>15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121F1F32F66F48ADA7A3A554C7D4E4" ma:contentTypeVersion="13" ma:contentTypeDescription="Create a new document." ma:contentTypeScope="" ma:versionID="c3dc8accd222b254c62c56a71ce8db9b">
  <xsd:schema xmlns:xsd="http://www.w3.org/2001/XMLSchema" xmlns:xs="http://www.w3.org/2001/XMLSchema" xmlns:p="http://schemas.microsoft.com/office/2006/metadata/properties" xmlns:ns2="a4accea0-266f-4f01-9769-bbff6da7b65f" xmlns:ns3="081a1212-c522-4d8a-bacc-dcccb886a1c5" targetNamespace="http://schemas.microsoft.com/office/2006/metadata/properties" ma:root="true" ma:fieldsID="f2a1e786fb649e349c679d1d320cdac9" ns2:_="" ns3:_="">
    <xsd:import namespace="a4accea0-266f-4f01-9769-bbff6da7b65f"/>
    <xsd:import namespace="081a1212-c522-4d8a-bacc-dcccb886a1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ccea0-266f-4f01-9769-bbff6da7b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e38e3b8-c49d-4d39-b090-a295a8e129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1a1212-c522-4d8a-bacc-dcccb886a1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58152dc-79ad-4460-a33d-520ff39d2305}" ma:internalName="TaxCatchAll" ma:showField="CatchAllData" ma:web="081a1212-c522-4d8a-bacc-dcccb886a1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7735BA-51F1-4020-B039-70479C45DB4D}">
  <ds:schemaRefs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081a1212-c522-4d8a-bacc-dcccb886a1c5"/>
    <ds:schemaRef ds:uri="a4accea0-266f-4f01-9769-bbff6da7b65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C5AB864-3BE8-4B29-8330-E1A769E7D7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AA9FF4-1A5A-43E2-A276-D10166D3B3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accea0-266f-4f01-9769-bbff6da7b65f"/>
    <ds:schemaRef ds:uri="081a1212-c522-4d8a-bacc-dcccb886a1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NIFU_ppt_w_NO1</Template>
  <TotalTime>2004</TotalTime>
  <Words>849</Words>
  <Application>Microsoft Office PowerPoint</Application>
  <PresentationFormat>Widescreen</PresentationFormat>
  <Paragraphs>198</Paragraphs>
  <Slides>10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</vt:lpstr>
      <vt:lpstr>NIFU_ppt_NO</vt:lpstr>
      <vt:lpstr>PULS-prosjektet på skoler i Fredrikstad kommune høsten 2023 </vt:lpstr>
      <vt:lpstr>Hvordan skal tiltaket se ut? </vt:lpstr>
      <vt:lpstr>Kick-off med INSPIRIA i skolegården </vt:lpstr>
      <vt:lpstr>Klassen skal ha 5 PULS-økter i høst med lærere</vt:lpstr>
      <vt:lpstr>Alt du treng skal ligge åpent på inspiria.no/puls</vt:lpstr>
      <vt:lpstr>Plan for informasjon, datainnsamling og oppstart</vt:lpstr>
      <vt:lpstr>Plan for gjennomføring og evaluering (datainnsamling)</vt:lpstr>
      <vt:lpstr>Datainnsamling </vt:lpstr>
      <vt:lpstr>Datainnsamling høsten 2023 (godkjent av Sikt)</vt:lpstr>
      <vt:lpstr>Informasjon til foresatte og samtykke til datainnsamling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Cathrine Pedersen / NIFU</dc:creator>
  <dc:description>Dev by addpoint.no</dc:description>
  <cp:lastModifiedBy>Cathrine Pedersen / NIFU</cp:lastModifiedBy>
  <cp:revision>64</cp:revision>
  <cp:lastPrinted>2023-08-29T14:22:21Z</cp:lastPrinted>
  <dcterms:created xsi:type="dcterms:W3CDTF">2020-12-02T19:49:23Z</dcterms:created>
  <dcterms:modified xsi:type="dcterms:W3CDTF">2023-08-29T14:22:31Z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v by">
    <vt:lpwstr>addpoint.no</vt:lpwstr>
  </property>
  <property fmtid="{D5CDD505-2E9C-101B-9397-08002B2CF9AE}" pid="3" name="MediaServiceImageTags">
    <vt:lpwstr/>
  </property>
  <property fmtid="{D5CDD505-2E9C-101B-9397-08002B2CF9AE}" pid="4" name="ContentTypeId">
    <vt:lpwstr>0x0101006B121F1F32F66F48ADA7A3A554C7D4E4</vt:lpwstr>
  </property>
</Properties>
</file>