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sldIdLst>
    <p:sldId id="256" r:id="rId5"/>
    <p:sldId id="258" r:id="rId6"/>
    <p:sldId id="257" r:id="rId7"/>
    <p:sldId id="268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49CE81-3EB8-785D-7A31-E264B9C136D4}" name="Mari Godal" initials="MG" userId="S::marig@inspiria.no::4213303b-bb88-4eb4-8583-68a23b27454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7D9"/>
    <a:srgbClr val="358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1" autoAdjust="0"/>
    <p:restoredTop sz="77551" autoAdjust="0"/>
  </p:normalViewPr>
  <p:slideViewPr>
    <p:cSldViewPr snapToGrid="0" snapToObjects="1">
      <p:cViewPr varScale="1">
        <p:scale>
          <a:sx n="98" d="100"/>
          <a:sy n="98" d="100"/>
        </p:scale>
        <p:origin x="24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E01C8-102A-45B7-9072-42BF315D716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8FCCC2F-4D00-472C-91E7-CD846AA7B730}">
      <dgm:prSet phldrT="[Tekst]" custT="1"/>
      <dgm:spPr/>
      <dgm:t>
        <a:bodyPr/>
        <a:lstStyle/>
        <a:p>
          <a:r>
            <a:rPr lang="nb-NO" sz="1000" b="1" dirty="0"/>
            <a:t>Jobbmuligheter i Norge og Sverige</a:t>
          </a:r>
          <a:endParaRPr lang="nb-NO" sz="1800" dirty="0"/>
        </a:p>
      </dgm:t>
    </dgm:pt>
    <dgm:pt modelId="{47EBE196-AF25-4B54-996B-886C67C2BBF6}" type="parTrans" cxnId="{417F7951-B24D-4810-87F7-8A4BB2F59D01}">
      <dgm:prSet/>
      <dgm:spPr/>
      <dgm:t>
        <a:bodyPr/>
        <a:lstStyle/>
        <a:p>
          <a:endParaRPr lang="nb-NO"/>
        </a:p>
      </dgm:t>
    </dgm:pt>
    <dgm:pt modelId="{9006EC4D-06A2-4C93-9812-F58E8270C8DD}" type="sibTrans" cxnId="{417F7951-B24D-4810-87F7-8A4BB2F59D01}">
      <dgm:prSet/>
      <dgm:spPr/>
      <dgm:t>
        <a:bodyPr/>
        <a:lstStyle/>
        <a:p>
          <a:endParaRPr lang="nb-NO"/>
        </a:p>
      </dgm:t>
    </dgm:pt>
    <dgm:pt modelId="{4846C54F-CD4A-41D1-9B5E-2FF6EB9C8249}">
      <dgm:prSet phldrT="[Tekst]" custT="1"/>
      <dgm:spPr/>
      <dgm:t>
        <a:bodyPr/>
        <a:lstStyle/>
        <a:p>
          <a:r>
            <a:rPr lang="nb-NO" sz="1000" b="1" dirty="0"/>
            <a:t>Hvordan finne fram i jobbjungelen?</a:t>
          </a:r>
        </a:p>
      </dgm:t>
    </dgm:pt>
    <dgm:pt modelId="{3BC906B8-B4DD-4A68-99C1-A5CC43356C64}" type="parTrans" cxnId="{4E520DA7-CD29-42DB-9BD5-101A4AF3034B}">
      <dgm:prSet/>
      <dgm:spPr/>
      <dgm:t>
        <a:bodyPr/>
        <a:lstStyle/>
        <a:p>
          <a:endParaRPr lang="nb-NO"/>
        </a:p>
      </dgm:t>
    </dgm:pt>
    <dgm:pt modelId="{62E941C4-F60C-4E83-8097-BFE2198A593E}" type="sibTrans" cxnId="{4E520DA7-CD29-42DB-9BD5-101A4AF3034B}">
      <dgm:prSet/>
      <dgm:spPr/>
      <dgm:t>
        <a:bodyPr/>
        <a:lstStyle/>
        <a:p>
          <a:endParaRPr lang="nb-NO"/>
        </a:p>
      </dgm:t>
    </dgm:pt>
    <dgm:pt modelId="{2C47E654-27F3-4AF0-BD53-7619D4F6DAB6}">
      <dgm:prSet phldrT="[Tekst]" custT="1"/>
      <dgm:spPr/>
      <dgm:t>
        <a:bodyPr/>
        <a:lstStyle/>
        <a:p>
          <a:r>
            <a:rPr lang="nb-NO" sz="1000" b="1" dirty="0"/>
            <a:t>Jobbmuligheter i Europa</a:t>
          </a:r>
          <a:endParaRPr lang="nb-NO" sz="1000" dirty="0"/>
        </a:p>
      </dgm:t>
    </dgm:pt>
    <dgm:pt modelId="{DEB51770-E8EF-4AD9-97F5-C728F0E338C9}" type="parTrans" cxnId="{6A0A7219-9352-4AA0-BD2A-3197A9136B2D}">
      <dgm:prSet/>
      <dgm:spPr/>
      <dgm:t>
        <a:bodyPr/>
        <a:lstStyle/>
        <a:p>
          <a:endParaRPr lang="nb-NO"/>
        </a:p>
      </dgm:t>
    </dgm:pt>
    <dgm:pt modelId="{B5E1EFB9-D7BD-4CA0-A7F9-6C25362EBB62}" type="sibTrans" cxnId="{6A0A7219-9352-4AA0-BD2A-3197A9136B2D}">
      <dgm:prSet/>
      <dgm:spPr/>
      <dgm:t>
        <a:bodyPr/>
        <a:lstStyle/>
        <a:p>
          <a:endParaRPr lang="nb-NO"/>
        </a:p>
      </dgm:t>
    </dgm:pt>
    <dgm:pt modelId="{2D713BAC-FF97-4A05-B116-B4B2972BA8B0}">
      <dgm:prSet phldrT="[Tekst]" custT="1"/>
      <dgm:spPr/>
      <dgm:t>
        <a:bodyPr/>
        <a:lstStyle/>
        <a:p>
          <a:r>
            <a:rPr lang="nb-NO" sz="1050" b="1" dirty="0"/>
            <a:t>Hva vil jeg jobbe med?</a:t>
          </a:r>
          <a:endParaRPr lang="nb-NO" sz="1050" dirty="0"/>
        </a:p>
      </dgm:t>
    </dgm:pt>
    <dgm:pt modelId="{4D8545CB-3D59-4896-A3C5-1646B4758427}" type="sibTrans" cxnId="{FCF6D90C-D44B-4C8C-B0CC-93E0C02E9DC9}">
      <dgm:prSet/>
      <dgm:spPr/>
      <dgm:t>
        <a:bodyPr/>
        <a:lstStyle/>
        <a:p>
          <a:endParaRPr lang="nb-NO"/>
        </a:p>
      </dgm:t>
    </dgm:pt>
    <dgm:pt modelId="{21B16BC5-84A4-45DC-A275-BABA9FC4C364}" type="parTrans" cxnId="{FCF6D90C-D44B-4C8C-B0CC-93E0C02E9DC9}">
      <dgm:prSet/>
      <dgm:spPr/>
      <dgm:t>
        <a:bodyPr/>
        <a:lstStyle/>
        <a:p>
          <a:endParaRPr lang="nb-NO"/>
        </a:p>
      </dgm:t>
    </dgm:pt>
    <dgm:pt modelId="{BF692CEF-46F0-4BE9-BCBC-6C94B2ACAA0A}" type="pres">
      <dgm:prSet presAssocID="{A2FE01C8-102A-45B7-9072-42BF315D716F}" presName="linearFlow" presStyleCnt="0">
        <dgm:presLayoutVars>
          <dgm:dir/>
          <dgm:resizeHandles val="exact"/>
        </dgm:presLayoutVars>
      </dgm:prSet>
      <dgm:spPr/>
    </dgm:pt>
    <dgm:pt modelId="{C4FD02A3-3F61-4EB0-9C4B-F07AEF4CA16C}" type="pres">
      <dgm:prSet presAssocID="{78FCCC2F-4D00-472C-91E7-CD846AA7B730}" presName="composite" presStyleCnt="0"/>
      <dgm:spPr/>
    </dgm:pt>
    <dgm:pt modelId="{1D4B0AA0-0612-4E9A-A558-CACC2FF0FBEA}" type="pres">
      <dgm:prSet presAssocID="{78FCCC2F-4D00-472C-91E7-CD846AA7B730}" presName="imgShp" presStyleLbl="fgImgPlace1" presStyleIdx="0" presStyleCnt="4" custLinFactY="38696" custLinFactNeighborX="-984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ffert kontur"/>
        </a:ext>
      </dgm:extLst>
    </dgm:pt>
    <dgm:pt modelId="{76A72DEE-2AF6-4E8A-A3AB-10BB3F79410E}" type="pres">
      <dgm:prSet presAssocID="{78FCCC2F-4D00-472C-91E7-CD846AA7B730}" presName="txShp" presStyleLbl="node1" presStyleIdx="0" presStyleCnt="4" custLinFactY="32794" custLinFactNeighborX="-308" custLinFactNeighborY="100000">
        <dgm:presLayoutVars>
          <dgm:bulletEnabled val="1"/>
        </dgm:presLayoutVars>
      </dgm:prSet>
      <dgm:spPr/>
    </dgm:pt>
    <dgm:pt modelId="{9E3CEFDD-7FA4-4139-98B6-9E75D50B6C2E}" type="pres">
      <dgm:prSet presAssocID="{9006EC4D-06A2-4C93-9812-F58E8270C8DD}" presName="spacing" presStyleCnt="0"/>
      <dgm:spPr/>
    </dgm:pt>
    <dgm:pt modelId="{A3FF9347-E9F9-4C3B-87B1-54F2485CE8E8}" type="pres">
      <dgm:prSet presAssocID="{4846C54F-CD4A-41D1-9B5E-2FF6EB9C8249}" presName="composite" presStyleCnt="0"/>
      <dgm:spPr/>
    </dgm:pt>
    <dgm:pt modelId="{3006AB2F-98E9-4881-AAEE-8389F25441B8}" type="pres">
      <dgm:prSet presAssocID="{4846C54F-CD4A-41D1-9B5E-2FF6EB9C8249}" presName="imgShp" presStyleLbl="fgImgPlace1" presStyleIdx="1" presStyleCnt="4" custLinFactY="100000" custLinFactNeighborX="-984" custLinFactNeighborY="15977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ørsmål kontur"/>
        </a:ext>
      </dgm:extLst>
    </dgm:pt>
    <dgm:pt modelId="{1BBCCB3F-24C2-4B6B-B62D-912B6B5B0323}" type="pres">
      <dgm:prSet presAssocID="{4846C54F-CD4A-41D1-9B5E-2FF6EB9C8249}" presName="txShp" presStyleLbl="node1" presStyleIdx="1" presStyleCnt="4" custLinFactY="100000" custLinFactNeighborX="52" custLinFactNeighborY="159777">
        <dgm:presLayoutVars>
          <dgm:bulletEnabled val="1"/>
        </dgm:presLayoutVars>
      </dgm:prSet>
      <dgm:spPr/>
    </dgm:pt>
    <dgm:pt modelId="{C3E76C10-6AE6-4924-B042-3B507E60E2FD}" type="pres">
      <dgm:prSet presAssocID="{62E941C4-F60C-4E83-8097-BFE2198A593E}" presName="spacing" presStyleCnt="0"/>
      <dgm:spPr/>
    </dgm:pt>
    <dgm:pt modelId="{05468717-ECBE-401C-8AEF-6E1197CC606C}" type="pres">
      <dgm:prSet presAssocID="{2C47E654-27F3-4AF0-BD53-7619D4F6DAB6}" presName="composite" presStyleCnt="0"/>
      <dgm:spPr/>
    </dgm:pt>
    <dgm:pt modelId="{CD241B81-BEFD-47B1-9F42-4B197D57D1C4}" type="pres">
      <dgm:prSet presAssocID="{2C47E654-27F3-4AF0-BD53-7619D4F6DAB6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lobus kontur"/>
        </a:ext>
      </dgm:extLst>
    </dgm:pt>
    <dgm:pt modelId="{20BAB27C-2641-442E-A356-C8C5C33E6FFD}" type="pres">
      <dgm:prSet presAssocID="{2C47E654-27F3-4AF0-BD53-7619D4F6DAB6}" presName="txShp" presStyleLbl="node1" presStyleIdx="2" presStyleCnt="4">
        <dgm:presLayoutVars>
          <dgm:bulletEnabled val="1"/>
        </dgm:presLayoutVars>
      </dgm:prSet>
      <dgm:spPr/>
    </dgm:pt>
    <dgm:pt modelId="{02731568-0E2E-4E8F-8782-9EA3494E5DA4}" type="pres">
      <dgm:prSet presAssocID="{B5E1EFB9-D7BD-4CA0-A7F9-6C25362EBB62}" presName="spacing" presStyleCnt="0"/>
      <dgm:spPr/>
    </dgm:pt>
    <dgm:pt modelId="{0E94B215-6CC7-4319-AE71-65CAC2A29AB9}" type="pres">
      <dgm:prSet presAssocID="{2D713BAC-FF97-4A05-B116-B4B2972BA8B0}" presName="composite" presStyleCnt="0"/>
      <dgm:spPr/>
    </dgm:pt>
    <dgm:pt modelId="{9EE8D379-51C8-4973-942D-E684685B4E26}" type="pres">
      <dgm:prSet presAssocID="{2D713BAC-FF97-4A05-B116-B4B2972BA8B0}" presName="imgShp" presStyleLbl="fgImgPlace1" presStyleIdx="3" presStyleCnt="4" custLinFactY="-179790" custLinFactNeighborX="-984" custLinFactNeighborY="-20000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sselue kontur"/>
        </a:ext>
      </dgm:extLst>
    </dgm:pt>
    <dgm:pt modelId="{14753A84-D9DA-413C-A623-0A8B4BED983E}" type="pres">
      <dgm:prSet presAssocID="{2D713BAC-FF97-4A05-B116-B4B2972BA8B0}" presName="txShp" presStyleLbl="node1" presStyleIdx="3" presStyleCnt="4" custLinFactY="-189627" custLinFactNeighborX="926" custLinFactNeighborY="-200000">
        <dgm:presLayoutVars>
          <dgm:bulletEnabled val="1"/>
        </dgm:presLayoutVars>
      </dgm:prSet>
      <dgm:spPr/>
    </dgm:pt>
  </dgm:ptLst>
  <dgm:cxnLst>
    <dgm:cxn modelId="{FCF6D90C-D44B-4C8C-B0CC-93E0C02E9DC9}" srcId="{A2FE01C8-102A-45B7-9072-42BF315D716F}" destId="{2D713BAC-FF97-4A05-B116-B4B2972BA8B0}" srcOrd="3" destOrd="0" parTransId="{21B16BC5-84A4-45DC-A275-BABA9FC4C364}" sibTransId="{4D8545CB-3D59-4896-A3C5-1646B4758427}"/>
    <dgm:cxn modelId="{6A0A7219-9352-4AA0-BD2A-3197A9136B2D}" srcId="{A2FE01C8-102A-45B7-9072-42BF315D716F}" destId="{2C47E654-27F3-4AF0-BD53-7619D4F6DAB6}" srcOrd="2" destOrd="0" parTransId="{DEB51770-E8EF-4AD9-97F5-C728F0E338C9}" sibTransId="{B5E1EFB9-D7BD-4CA0-A7F9-6C25362EBB62}"/>
    <dgm:cxn modelId="{0C84123A-574D-4179-BEB1-521C20ECB738}" type="presOf" srcId="{2D713BAC-FF97-4A05-B116-B4B2972BA8B0}" destId="{14753A84-D9DA-413C-A623-0A8B4BED983E}" srcOrd="0" destOrd="0" presId="urn:microsoft.com/office/officeart/2005/8/layout/vList3"/>
    <dgm:cxn modelId="{EB07BC4C-98D3-4111-9E49-50E11FBEE7CB}" type="presOf" srcId="{2C47E654-27F3-4AF0-BD53-7619D4F6DAB6}" destId="{20BAB27C-2641-442E-A356-C8C5C33E6FFD}" srcOrd="0" destOrd="0" presId="urn:microsoft.com/office/officeart/2005/8/layout/vList3"/>
    <dgm:cxn modelId="{417F7951-B24D-4810-87F7-8A4BB2F59D01}" srcId="{A2FE01C8-102A-45B7-9072-42BF315D716F}" destId="{78FCCC2F-4D00-472C-91E7-CD846AA7B730}" srcOrd="0" destOrd="0" parTransId="{47EBE196-AF25-4B54-996B-886C67C2BBF6}" sibTransId="{9006EC4D-06A2-4C93-9812-F58E8270C8DD}"/>
    <dgm:cxn modelId="{F7DD927E-9FB7-48F1-9B8A-5AC9BC32722B}" type="presOf" srcId="{78FCCC2F-4D00-472C-91E7-CD846AA7B730}" destId="{76A72DEE-2AF6-4E8A-A3AB-10BB3F79410E}" srcOrd="0" destOrd="0" presId="urn:microsoft.com/office/officeart/2005/8/layout/vList3"/>
    <dgm:cxn modelId="{016F7395-181C-473C-B369-4E4267ACC4B2}" type="presOf" srcId="{4846C54F-CD4A-41D1-9B5E-2FF6EB9C8249}" destId="{1BBCCB3F-24C2-4B6B-B62D-912B6B5B0323}" srcOrd="0" destOrd="0" presId="urn:microsoft.com/office/officeart/2005/8/layout/vList3"/>
    <dgm:cxn modelId="{6E8FF99C-444C-4ACC-9934-0383666D45F0}" type="presOf" srcId="{A2FE01C8-102A-45B7-9072-42BF315D716F}" destId="{BF692CEF-46F0-4BE9-BCBC-6C94B2ACAA0A}" srcOrd="0" destOrd="0" presId="urn:microsoft.com/office/officeart/2005/8/layout/vList3"/>
    <dgm:cxn modelId="{4E520DA7-CD29-42DB-9BD5-101A4AF3034B}" srcId="{A2FE01C8-102A-45B7-9072-42BF315D716F}" destId="{4846C54F-CD4A-41D1-9B5E-2FF6EB9C8249}" srcOrd="1" destOrd="0" parTransId="{3BC906B8-B4DD-4A68-99C1-A5CC43356C64}" sibTransId="{62E941C4-F60C-4E83-8097-BFE2198A593E}"/>
    <dgm:cxn modelId="{7BF4D232-C095-4861-B074-E7B78FC1FF99}" type="presParOf" srcId="{BF692CEF-46F0-4BE9-BCBC-6C94B2ACAA0A}" destId="{C4FD02A3-3F61-4EB0-9C4B-F07AEF4CA16C}" srcOrd="0" destOrd="0" presId="urn:microsoft.com/office/officeart/2005/8/layout/vList3"/>
    <dgm:cxn modelId="{61791FF5-6192-460D-A632-A1791081C16D}" type="presParOf" srcId="{C4FD02A3-3F61-4EB0-9C4B-F07AEF4CA16C}" destId="{1D4B0AA0-0612-4E9A-A558-CACC2FF0FBEA}" srcOrd="0" destOrd="0" presId="urn:microsoft.com/office/officeart/2005/8/layout/vList3"/>
    <dgm:cxn modelId="{EC241BE8-3405-4356-97A1-DBA34D8E3515}" type="presParOf" srcId="{C4FD02A3-3F61-4EB0-9C4B-F07AEF4CA16C}" destId="{76A72DEE-2AF6-4E8A-A3AB-10BB3F79410E}" srcOrd="1" destOrd="0" presId="urn:microsoft.com/office/officeart/2005/8/layout/vList3"/>
    <dgm:cxn modelId="{A86888AE-5BDF-4492-AD0B-03E61488E97E}" type="presParOf" srcId="{BF692CEF-46F0-4BE9-BCBC-6C94B2ACAA0A}" destId="{9E3CEFDD-7FA4-4139-98B6-9E75D50B6C2E}" srcOrd="1" destOrd="0" presId="urn:microsoft.com/office/officeart/2005/8/layout/vList3"/>
    <dgm:cxn modelId="{7CAE7238-DA4D-40E0-92C5-6FC6EF3DA152}" type="presParOf" srcId="{BF692CEF-46F0-4BE9-BCBC-6C94B2ACAA0A}" destId="{A3FF9347-E9F9-4C3B-87B1-54F2485CE8E8}" srcOrd="2" destOrd="0" presId="urn:microsoft.com/office/officeart/2005/8/layout/vList3"/>
    <dgm:cxn modelId="{D468F5E1-59BE-4D25-9EE7-4C3E19F02595}" type="presParOf" srcId="{A3FF9347-E9F9-4C3B-87B1-54F2485CE8E8}" destId="{3006AB2F-98E9-4881-AAEE-8389F25441B8}" srcOrd="0" destOrd="0" presId="urn:microsoft.com/office/officeart/2005/8/layout/vList3"/>
    <dgm:cxn modelId="{C767E5C6-A3B1-4143-9E35-9D3FD4EB7C62}" type="presParOf" srcId="{A3FF9347-E9F9-4C3B-87B1-54F2485CE8E8}" destId="{1BBCCB3F-24C2-4B6B-B62D-912B6B5B0323}" srcOrd="1" destOrd="0" presId="urn:microsoft.com/office/officeart/2005/8/layout/vList3"/>
    <dgm:cxn modelId="{3F18C284-7B7E-48E5-933C-96365BFB8880}" type="presParOf" srcId="{BF692CEF-46F0-4BE9-BCBC-6C94B2ACAA0A}" destId="{C3E76C10-6AE6-4924-B042-3B507E60E2FD}" srcOrd="3" destOrd="0" presId="urn:microsoft.com/office/officeart/2005/8/layout/vList3"/>
    <dgm:cxn modelId="{303E67A3-6378-400C-B26E-0C3DA04F95E2}" type="presParOf" srcId="{BF692CEF-46F0-4BE9-BCBC-6C94B2ACAA0A}" destId="{05468717-ECBE-401C-8AEF-6E1197CC606C}" srcOrd="4" destOrd="0" presId="urn:microsoft.com/office/officeart/2005/8/layout/vList3"/>
    <dgm:cxn modelId="{62F0D09A-CCAE-477D-91DB-3FAC8F2E8824}" type="presParOf" srcId="{05468717-ECBE-401C-8AEF-6E1197CC606C}" destId="{CD241B81-BEFD-47B1-9F42-4B197D57D1C4}" srcOrd="0" destOrd="0" presId="urn:microsoft.com/office/officeart/2005/8/layout/vList3"/>
    <dgm:cxn modelId="{44C4828E-49A2-4F61-8072-16CA4E7B7E3B}" type="presParOf" srcId="{05468717-ECBE-401C-8AEF-6E1197CC606C}" destId="{20BAB27C-2641-442E-A356-C8C5C33E6FFD}" srcOrd="1" destOrd="0" presId="urn:microsoft.com/office/officeart/2005/8/layout/vList3"/>
    <dgm:cxn modelId="{3BB925F5-87D0-43D4-A002-7C10714543F8}" type="presParOf" srcId="{BF692CEF-46F0-4BE9-BCBC-6C94B2ACAA0A}" destId="{02731568-0E2E-4E8F-8782-9EA3494E5DA4}" srcOrd="5" destOrd="0" presId="urn:microsoft.com/office/officeart/2005/8/layout/vList3"/>
    <dgm:cxn modelId="{A6F4C492-A3E2-47F3-863E-36BA288BD1C3}" type="presParOf" srcId="{BF692CEF-46F0-4BE9-BCBC-6C94B2ACAA0A}" destId="{0E94B215-6CC7-4319-AE71-65CAC2A29AB9}" srcOrd="6" destOrd="0" presId="urn:microsoft.com/office/officeart/2005/8/layout/vList3"/>
    <dgm:cxn modelId="{A65746A7-B21A-44A8-B888-B5BB3712AAFD}" type="presParOf" srcId="{0E94B215-6CC7-4319-AE71-65CAC2A29AB9}" destId="{9EE8D379-51C8-4973-942D-E684685B4E26}" srcOrd="0" destOrd="0" presId="urn:microsoft.com/office/officeart/2005/8/layout/vList3"/>
    <dgm:cxn modelId="{E695D18D-207A-47F2-A8C0-080B05872AC4}" type="presParOf" srcId="{0E94B215-6CC7-4319-AE71-65CAC2A29AB9}" destId="{14753A84-D9DA-413C-A623-0A8B4BED98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72DEE-2AF6-4E8A-A3AB-10BB3F79410E}">
      <dsp:nvSpPr>
        <dsp:cNvPr id="0" name=""/>
        <dsp:cNvSpPr/>
      </dsp:nvSpPr>
      <dsp:spPr>
        <a:xfrm rot="10800000">
          <a:off x="931995" y="1187627"/>
          <a:ext cx="2847822" cy="8938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156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 dirty="0"/>
            <a:t>Jobbmuligheter i Norge og Sverige</a:t>
          </a:r>
          <a:endParaRPr lang="nb-NO" sz="1800" kern="1200" dirty="0"/>
        </a:p>
      </dsp:txBody>
      <dsp:txXfrm rot="10800000">
        <a:off x="1155453" y="1187627"/>
        <a:ext cx="2624364" cy="893833"/>
      </dsp:txXfrm>
    </dsp:sp>
    <dsp:sp modelId="{1D4B0AA0-0612-4E9A-A558-CACC2FF0FBEA}">
      <dsp:nvSpPr>
        <dsp:cNvPr id="0" name=""/>
        <dsp:cNvSpPr/>
      </dsp:nvSpPr>
      <dsp:spPr>
        <a:xfrm>
          <a:off x="485054" y="1240381"/>
          <a:ext cx="893833" cy="89383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CCB3F-24C2-4B6B-B62D-912B6B5B0323}">
      <dsp:nvSpPr>
        <dsp:cNvPr id="0" name=""/>
        <dsp:cNvSpPr/>
      </dsp:nvSpPr>
      <dsp:spPr>
        <a:xfrm rot="10800000">
          <a:off x="942248" y="3483290"/>
          <a:ext cx="2847822" cy="8938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156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 dirty="0"/>
            <a:t>Hvordan finne fram i jobbjungelen?</a:t>
          </a:r>
        </a:p>
      </dsp:txBody>
      <dsp:txXfrm rot="10800000">
        <a:off x="1165706" y="3483290"/>
        <a:ext cx="2624364" cy="893833"/>
      </dsp:txXfrm>
    </dsp:sp>
    <dsp:sp modelId="{3006AB2F-98E9-4881-AAEE-8389F25441B8}">
      <dsp:nvSpPr>
        <dsp:cNvPr id="0" name=""/>
        <dsp:cNvSpPr/>
      </dsp:nvSpPr>
      <dsp:spPr>
        <a:xfrm>
          <a:off x="485054" y="3483290"/>
          <a:ext cx="893833" cy="89383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BAB27C-2641-442E-A356-C8C5C33E6FFD}">
      <dsp:nvSpPr>
        <dsp:cNvPr id="0" name=""/>
        <dsp:cNvSpPr/>
      </dsp:nvSpPr>
      <dsp:spPr>
        <a:xfrm rot="10800000">
          <a:off x="940767" y="2321970"/>
          <a:ext cx="2847822" cy="8938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156" tIns="38100" rIns="7112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b="1" kern="1200" dirty="0"/>
            <a:t>Jobbmuligheter i Europa</a:t>
          </a:r>
          <a:endParaRPr lang="nb-NO" sz="1000" kern="1200" dirty="0"/>
        </a:p>
      </dsp:txBody>
      <dsp:txXfrm rot="10800000">
        <a:off x="1164225" y="2321970"/>
        <a:ext cx="2624364" cy="893833"/>
      </dsp:txXfrm>
    </dsp:sp>
    <dsp:sp modelId="{CD241B81-BEFD-47B1-9F42-4B197D57D1C4}">
      <dsp:nvSpPr>
        <dsp:cNvPr id="0" name=""/>
        <dsp:cNvSpPr/>
      </dsp:nvSpPr>
      <dsp:spPr>
        <a:xfrm>
          <a:off x="493850" y="2321970"/>
          <a:ext cx="893833" cy="89383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53A84-D9DA-413C-A623-0A8B4BED983E}">
      <dsp:nvSpPr>
        <dsp:cNvPr id="0" name=""/>
        <dsp:cNvSpPr/>
      </dsp:nvSpPr>
      <dsp:spPr>
        <a:xfrm rot="10800000">
          <a:off x="967138" y="1"/>
          <a:ext cx="2847822" cy="8938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156" tIns="41910" rIns="78232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50" b="1" kern="1200" dirty="0"/>
            <a:t>Hva vil jeg jobbe med?</a:t>
          </a:r>
          <a:endParaRPr lang="nb-NO" sz="1050" kern="1200" dirty="0"/>
        </a:p>
      </dsp:txBody>
      <dsp:txXfrm rot="10800000">
        <a:off x="1190596" y="1"/>
        <a:ext cx="2624364" cy="893833"/>
      </dsp:txXfrm>
    </dsp:sp>
    <dsp:sp modelId="{9EE8D379-51C8-4973-942D-E684685B4E26}">
      <dsp:nvSpPr>
        <dsp:cNvPr id="0" name=""/>
        <dsp:cNvSpPr/>
      </dsp:nvSpPr>
      <dsp:spPr>
        <a:xfrm>
          <a:off x="485054" y="87928"/>
          <a:ext cx="893833" cy="89383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47261-572E-487C-8F91-735018DB495B}" type="datetimeFigureOut">
              <a:rPr lang="nb-NO" smtClean="0"/>
              <a:t>03.05.2022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F64D7-D355-4BCC-B65F-EDA51A05D8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160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F64D7-D355-4BCC-B65F-EDA51A05D87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279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F64D7-D355-4BCC-B65F-EDA51A05D87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31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F64D7-D355-4BCC-B65F-EDA51A05D87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3498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mer detaljert lærerveiledning ligger vedlagt som </a:t>
            </a:r>
            <a:r>
              <a:rPr lang="nb-NO" dirty="0" err="1"/>
              <a:t>word</a:t>
            </a:r>
            <a:r>
              <a:rPr lang="nb-NO" dirty="0"/>
              <a:t>-dokument.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F64D7-D355-4BCC-B65F-EDA51A05D87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654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33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3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83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67665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2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4447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Bilde 5" descr="Inspiria_dekorside2.jpg">
            <a:extLst>
              <a:ext uri="{FF2B5EF4-FFF2-40B4-BE49-F238E27FC236}">
                <a16:creationId xmlns:a16="http://schemas.microsoft.com/office/drawing/2014/main" id="{A4BCCCC7-7B28-419B-BF4D-24A1CD2EAF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0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2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702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FB81F469-CE16-9C48-9E7D-4E358A39D8DC}" type="datetimeFigureOut">
              <a:rPr lang="nn-NO" smtClean="0"/>
              <a:pPr/>
              <a:t>03.05.2022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800FE551-5565-E049-9C57-4BB6E549B789}" type="slidenum">
              <a:rPr lang="nn-NO" smtClean="0"/>
              <a:pPr/>
              <a:t>‹#›</a:t>
            </a:fld>
            <a:endParaRPr lang="nn-N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248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  <p:pic>
        <p:nvPicPr>
          <p:cNvPr id="11" name="Bilde 10" descr="Inspiria_undersidex.jpg">
            <a:extLst>
              <a:ext uri="{FF2B5EF4-FFF2-40B4-BE49-F238E27FC236}">
                <a16:creationId xmlns:a16="http://schemas.microsoft.com/office/drawing/2014/main" id="{ABFD2D5A-BA76-41D1-850E-8ECEB91CD94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0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wSTwRbHNP0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sv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17806" y="1491481"/>
            <a:ext cx="5863905" cy="4394988"/>
          </a:xfrm>
        </p:spPr>
        <p:txBody>
          <a:bodyPr>
            <a:normAutofit/>
          </a:bodyPr>
          <a:lstStyle/>
          <a:p>
            <a:pPr algn="l"/>
            <a:r>
              <a:rPr lang="nb-NO" sz="2800" dirty="0"/>
              <a:t>Muligheter i</a:t>
            </a:r>
            <a:br>
              <a:rPr lang="nb-NO" sz="5800" dirty="0"/>
            </a:br>
            <a:r>
              <a:rPr lang="nb-NO" sz="5800" dirty="0"/>
              <a:t>Arbeidslivet</a:t>
            </a:r>
            <a:br>
              <a:rPr lang="nb-NO" sz="5800" dirty="0"/>
            </a:br>
            <a:endParaRPr lang="nb-NO" sz="5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744033" y="6115721"/>
            <a:ext cx="5863905" cy="742279"/>
          </a:xfrm>
        </p:spPr>
        <p:txBody>
          <a:bodyPr>
            <a:normAutofit/>
          </a:bodyPr>
          <a:lstStyle/>
          <a:p>
            <a:pPr algn="l"/>
            <a:r>
              <a:rPr lang="nb-NO" dirty="0">
                <a:solidFill>
                  <a:schemeClr val="bg2"/>
                </a:solidFill>
              </a:rPr>
              <a:t>Et undervisningsopplegg </a:t>
            </a:r>
          </a:p>
        </p:txBody>
      </p:sp>
      <p:pic>
        <p:nvPicPr>
          <p:cNvPr id="9" name="Bildobjekt 17" descr="En bild som visar tecken&#10;&#10;Automatiskt genererad beskrivning">
            <a:extLst>
              <a:ext uri="{FF2B5EF4-FFF2-40B4-BE49-F238E27FC236}">
                <a16:creationId xmlns:a16="http://schemas.microsoft.com/office/drawing/2014/main" id="{FBE9F6EC-8188-7648-993C-30365E5C2F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2" y="6075995"/>
            <a:ext cx="2075250" cy="578662"/>
          </a:xfrm>
          <a:prstGeom prst="rect">
            <a:avLst/>
          </a:prstGeom>
        </p:spPr>
      </p:pic>
      <p:pic>
        <p:nvPicPr>
          <p:cNvPr id="11" name="Bildobjekt 18">
            <a:extLst>
              <a:ext uri="{FF2B5EF4-FFF2-40B4-BE49-F238E27FC236}">
                <a16:creationId xmlns:a16="http://schemas.microsoft.com/office/drawing/2014/main" id="{80B2B77B-5478-904E-8500-442CA6FBC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367" y="5710314"/>
            <a:ext cx="838749" cy="838749"/>
          </a:xfrm>
          <a:prstGeom prst="rect">
            <a:avLst/>
          </a:prstGeom>
        </p:spPr>
      </p:pic>
      <p:pic>
        <p:nvPicPr>
          <p:cNvPr id="12" name="Bildobjekt 6" descr="En bild som visar tecken, ritning&#10;&#10;Automatiskt genererad beskrivning">
            <a:extLst>
              <a:ext uri="{FF2B5EF4-FFF2-40B4-BE49-F238E27FC236}">
                <a16:creationId xmlns:a16="http://schemas.microsoft.com/office/drawing/2014/main" id="{CC494073-F4F0-B24C-8682-14A6FB3CF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89" y="4645536"/>
            <a:ext cx="626697" cy="699249"/>
          </a:xfrm>
          <a:prstGeom prst="rect">
            <a:avLst/>
          </a:prstGeom>
        </p:spPr>
      </p:pic>
      <p:pic>
        <p:nvPicPr>
          <p:cNvPr id="13" name="Bildobjekt 8">
            <a:extLst>
              <a:ext uri="{FF2B5EF4-FFF2-40B4-BE49-F238E27FC236}">
                <a16:creationId xmlns:a16="http://schemas.microsoft.com/office/drawing/2014/main" id="{555C004D-3EAE-4449-A450-F46ECA2F5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85" y="4628183"/>
            <a:ext cx="688548" cy="681663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2FE4347-47B5-A342-A94B-4A143FAA2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3543" y="6240041"/>
            <a:ext cx="1155518" cy="212238"/>
          </a:xfrm>
          <a:prstGeom prst="rect">
            <a:avLst/>
          </a:prstGeom>
        </p:spPr>
      </p:pic>
      <p:sp>
        <p:nvSpPr>
          <p:cNvPr id="19" name="Ellipse 18" descr="Russelue kontur">
            <a:extLst>
              <a:ext uri="{FF2B5EF4-FFF2-40B4-BE49-F238E27FC236}">
                <a16:creationId xmlns:a16="http://schemas.microsoft.com/office/drawing/2014/main" id="{275E0F02-0267-465F-8805-F30AE60FACB3}"/>
              </a:ext>
            </a:extLst>
          </p:cNvPr>
          <p:cNvSpPr/>
          <p:nvPr/>
        </p:nvSpPr>
        <p:spPr>
          <a:xfrm>
            <a:off x="699946" y="434667"/>
            <a:ext cx="1384434" cy="1475675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lipse 19" descr="Koffert kontur">
            <a:extLst>
              <a:ext uri="{FF2B5EF4-FFF2-40B4-BE49-F238E27FC236}">
                <a16:creationId xmlns:a16="http://schemas.microsoft.com/office/drawing/2014/main" id="{2402A522-3357-4CB2-955E-F5F59A4D0EA8}"/>
              </a:ext>
            </a:extLst>
          </p:cNvPr>
          <p:cNvSpPr/>
          <p:nvPr/>
        </p:nvSpPr>
        <p:spPr>
          <a:xfrm>
            <a:off x="7059620" y="434667"/>
            <a:ext cx="1384434" cy="1476261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Ellipse 20" descr="Globus kontur">
            <a:extLst>
              <a:ext uri="{FF2B5EF4-FFF2-40B4-BE49-F238E27FC236}">
                <a16:creationId xmlns:a16="http://schemas.microsoft.com/office/drawing/2014/main" id="{36AB2AAB-0B76-408B-A461-7AA06D4AE75A}"/>
              </a:ext>
            </a:extLst>
          </p:cNvPr>
          <p:cNvSpPr/>
          <p:nvPr/>
        </p:nvSpPr>
        <p:spPr>
          <a:xfrm>
            <a:off x="690211" y="4460032"/>
            <a:ext cx="1384434" cy="1448170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Ellipse 21" descr="Spørsmål kontur">
            <a:extLst>
              <a:ext uri="{FF2B5EF4-FFF2-40B4-BE49-F238E27FC236}">
                <a16:creationId xmlns:a16="http://schemas.microsoft.com/office/drawing/2014/main" id="{EA98266D-BB09-47FE-B748-3492E625B50A}"/>
              </a:ext>
            </a:extLst>
          </p:cNvPr>
          <p:cNvSpPr/>
          <p:nvPr/>
        </p:nvSpPr>
        <p:spPr>
          <a:xfrm>
            <a:off x="7181723" y="4460032"/>
            <a:ext cx="1426215" cy="144817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E075FA3-1C33-424D-9052-D60CCFBD2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Vi skal høre på en lengre podkast-episode som omhandler:</a:t>
            </a:r>
          </a:p>
          <a:p>
            <a:pPr marL="0" indent="0">
              <a:buNone/>
            </a:pPr>
            <a:endParaRPr lang="nb-NO" dirty="0"/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Hva vil jeg jobbe med?</a:t>
            </a:r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Jobbmuligheter i Norge og Sverige</a:t>
            </a:r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Jobbmuligheter i Europa</a:t>
            </a:r>
          </a:p>
          <a:p>
            <a:pPr marL="457200" indent="-457200">
              <a:buFont typeface="+mj-lt"/>
              <a:buAutoNum type="arabicPeriod"/>
            </a:pPr>
            <a:r>
              <a:rPr lang="nb-NO" b="1" dirty="0"/>
              <a:t>Hvordan finne fram i jobbjungelen?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Etter episoden får dere en aktivitet og tid til refleksjon.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1D528BE-47EA-496F-9C1C-36C393D25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2127711"/>
              </p:ext>
            </p:extLst>
          </p:nvPr>
        </p:nvGraphicFramePr>
        <p:xfrm>
          <a:off x="5192602" y="1091827"/>
          <a:ext cx="4282440" cy="437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7524F2AA-295E-4045-8B06-2CAC1407CEFD}"/>
              </a:ext>
            </a:extLst>
          </p:cNvPr>
          <p:cNvSpPr/>
          <p:nvPr/>
        </p:nvSpPr>
        <p:spPr>
          <a:xfrm>
            <a:off x="520020" y="168497"/>
            <a:ext cx="3373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INNHOLD</a:t>
            </a:r>
          </a:p>
        </p:txBody>
      </p:sp>
      <p:pic>
        <p:nvPicPr>
          <p:cNvPr id="5" name="Bildobjekt 17" descr="En bild som visar tecken&#10;&#10;Automatiskt genererad beskrivning">
            <a:extLst>
              <a:ext uri="{FF2B5EF4-FFF2-40B4-BE49-F238E27FC236}">
                <a16:creationId xmlns:a16="http://schemas.microsoft.com/office/drawing/2014/main" id="{1D52DCF9-4721-AE49-9BEC-9F18E3BBEB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3" y="6310268"/>
            <a:ext cx="1244842" cy="347111"/>
          </a:xfrm>
          <a:prstGeom prst="rect">
            <a:avLst/>
          </a:prstGeom>
        </p:spPr>
      </p:pic>
      <p:pic>
        <p:nvPicPr>
          <p:cNvPr id="6" name="Bildobjekt 18">
            <a:extLst>
              <a:ext uri="{FF2B5EF4-FFF2-40B4-BE49-F238E27FC236}">
                <a16:creationId xmlns:a16="http://schemas.microsoft.com/office/drawing/2014/main" id="{73B09100-47B3-3349-B5F7-B2267775B6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5754" y="6186461"/>
            <a:ext cx="470918" cy="470918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6CA3C4FB-9F5C-5B4C-AC0A-0DF54A49D9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8311" y="6483823"/>
            <a:ext cx="648769" cy="1191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8AD482-27A4-454E-8A3A-84F73CBD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2422E2-F15A-43AE-98F1-7210710B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025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1036" y="1078378"/>
            <a:ext cx="2462553" cy="4701244"/>
          </a:xfrm>
        </p:spPr>
        <p:txBody>
          <a:bodyPr anchor="ctr">
            <a:normAutofit/>
          </a:bodyPr>
          <a:lstStyle/>
          <a:p>
            <a:r>
              <a:rPr lang="nb-NO" sz="3100" dirty="0"/>
              <a:t>LYTT til podkast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DC8164B-5FC0-4CBD-B7AE-0CB8780FF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64368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EC9BC0-9EE7-4346-9AB5-940DC65ABAEF}"/>
              </a:ext>
            </a:extLst>
          </p:cNvPr>
          <p:cNvGrpSpPr/>
          <p:nvPr/>
        </p:nvGrpSpPr>
        <p:grpSpPr>
          <a:xfrm>
            <a:off x="6171905" y="6186461"/>
            <a:ext cx="2727807" cy="470918"/>
            <a:chOff x="649273" y="6186461"/>
            <a:chExt cx="2727807" cy="470918"/>
          </a:xfrm>
        </p:grpSpPr>
        <p:pic>
          <p:nvPicPr>
            <p:cNvPr id="13" name="Bildobjekt 17" descr="En bild som visar tecken&#10;&#10;Automatiskt genererad beskrivning">
              <a:extLst>
                <a:ext uri="{FF2B5EF4-FFF2-40B4-BE49-F238E27FC236}">
                  <a16:creationId xmlns:a16="http://schemas.microsoft.com/office/drawing/2014/main" id="{8B65461E-8A8F-B642-863C-CEB3157A4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73" y="6310268"/>
              <a:ext cx="1244842" cy="347111"/>
            </a:xfrm>
            <a:prstGeom prst="rect">
              <a:avLst/>
            </a:prstGeom>
          </p:spPr>
        </p:pic>
        <p:pic>
          <p:nvPicPr>
            <p:cNvPr id="14" name="Bildobjekt 18">
              <a:extLst>
                <a:ext uri="{FF2B5EF4-FFF2-40B4-BE49-F238E27FC236}">
                  <a16:creationId xmlns:a16="http://schemas.microsoft.com/office/drawing/2014/main" id="{8FC2FB2B-68FE-FF4A-ABAC-D359DB44D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5754" y="6186461"/>
              <a:ext cx="470918" cy="470918"/>
            </a:xfrm>
            <a:prstGeom prst="rect">
              <a:avLst/>
            </a:prstGeom>
          </p:spPr>
        </p:pic>
        <p:pic>
          <p:nvPicPr>
            <p:cNvPr id="15" name="Picture 1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3F54050-2A70-0947-8F1F-CBB80A64A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8311" y="6483823"/>
              <a:ext cx="648769" cy="119162"/>
            </a:xfrm>
            <a:prstGeom prst="rect">
              <a:avLst/>
            </a:prstGeom>
          </p:spPr>
        </p:pic>
      </p:grp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CE64A53-E4E9-4219-B844-C86B8899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304" y="3417792"/>
            <a:ext cx="5486696" cy="470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Generasjon Tankezett – Muligheter i arbeidslivet – YouTube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16" name="Ellipse 15" descr="Russelue kontur">
            <a:extLst>
              <a:ext uri="{FF2B5EF4-FFF2-40B4-BE49-F238E27FC236}">
                <a16:creationId xmlns:a16="http://schemas.microsoft.com/office/drawing/2014/main" id="{F44CB247-16F6-4C54-AB28-730C87A1C0F6}"/>
              </a:ext>
            </a:extLst>
          </p:cNvPr>
          <p:cNvSpPr/>
          <p:nvPr/>
        </p:nvSpPr>
        <p:spPr>
          <a:xfrm>
            <a:off x="1293211" y="485068"/>
            <a:ext cx="893833" cy="893833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Ellipse 16" descr="Koffert kontur">
            <a:extLst>
              <a:ext uri="{FF2B5EF4-FFF2-40B4-BE49-F238E27FC236}">
                <a16:creationId xmlns:a16="http://schemas.microsoft.com/office/drawing/2014/main" id="{0FDBEA60-D804-441A-946C-7E86F161593C}"/>
              </a:ext>
            </a:extLst>
          </p:cNvPr>
          <p:cNvSpPr/>
          <p:nvPr/>
        </p:nvSpPr>
        <p:spPr>
          <a:xfrm>
            <a:off x="1293210" y="1795121"/>
            <a:ext cx="893833" cy="893833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Ellipse 17" descr="Globus kontur">
            <a:extLst>
              <a:ext uri="{FF2B5EF4-FFF2-40B4-BE49-F238E27FC236}">
                <a16:creationId xmlns:a16="http://schemas.microsoft.com/office/drawing/2014/main" id="{076C89E7-D0CA-40D5-9E87-09654F834BF9}"/>
              </a:ext>
            </a:extLst>
          </p:cNvPr>
          <p:cNvSpPr/>
          <p:nvPr/>
        </p:nvSpPr>
        <p:spPr>
          <a:xfrm>
            <a:off x="1293209" y="4169047"/>
            <a:ext cx="893833" cy="893833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lipse 18" descr="Spørsmål kontur">
            <a:extLst>
              <a:ext uri="{FF2B5EF4-FFF2-40B4-BE49-F238E27FC236}">
                <a16:creationId xmlns:a16="http://schemas.microsoft.com/office/drawing/2014/main" id="{54F03FAD-741A-4FE7-BE22-0E4EC97A9FD9}"/>
              </a:ext>
            </a:extLst>
          </p:cNvPr>
          <p:cNvSpPr/>
          <p:nvPr/>
        </p:nvSpPr>
        <p:spPr>
          <a:xfrm>
            <a:off x="1293211" y="5479099"/>
            <a:ext cx="893833" cy="893833"/>
          </a:xfrm>
          <a:prstGeom prst="ellipse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D2CBB3-7331-469C-A387-FA1C79D0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62" y="511220"/>
            <a:ext cx="7633742" cy="1492132"/>
          </a:xfrm>
        </p:spPr>
        <p:txBody>
          <a:bodyPr/>
          <a:lstStyle/>
          <a:p>
            <a:r>
              <a:rPr lang="nb-NO" dirty="0"/>
              <a:t>Aktivitet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ED29AF-2B90-4DDF-92E3-8B67A8900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030400"/>
            <a:ext cx="8001000" cy="4279868"/>
          </a:xfrm>
        </p:spPr>
        <p:txBody>
          <a:bodyPr anchor="ctr">
            <a:normAutofit/>
          </a:bodyPr>
          <a:lstStyle/>
          <a:p>
            <a:r>
              <a:rPr lang="nb-NO" dirty="0"/>
              <a:t>Alle elevene sitter i grupper.</a:t>
            </a:r>
          </a:p>
          <a:p>
            <a:r>
              <a:rPr lang="nb-NO" dirty="0"/>
              <a:t>Det velges en kafévert på hver gruppe.</a:t>
            </a:r>
          </a:p>
          <a:p>
            <a:r>
              <a:rPr lang="nb-NO" dirty="0"/>
              <a:t>Gruppene diskuterer problemstillingene/spørsmålene de har på bordet mens kaféverten skriver ned.</a:t>
            </a:r>
          </a:p>
          <a:p>
            <a:r>
              <a:rPr lang="nb-NO" dirty="0"/>
              <a:t>Når tiden er ute blir kaféverten sittende mens resten av gruppa går til neste bord .</a:t>
            </a:r>
          </a:p>
          <a:p>
            <a:r>
              <a:rPr lang="nb-NO" dirty="0"/>
              <a:t>Kaféverten presenterer hva som ble diskutert på forrige gruppe før den nye gruppen går i gang.</a:t>
            </a:r>
          </a:p>
          <a:p>
            <a:r>
              <a:rPr lang="nb-NO" dirty="0"/>
              <a:t>Når alle er ferdig med alle spørsmålene oppsummerer kafévertene i fellesskap.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E1982DC-8C61-4D07-A3D7-23B8375A3730}"/>
              </a:ext>
            </a:extLst>
          </p:cNvPr>
          <p:cNvSpPr/>
          <p:nvPr/>
        </p:nvSpPr>
        <p:spPr>
          <a:xfrm>
            <a:off x="435562" y="1322514"/>
            <a:ext cx="32672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KAFÉDIALOG</a:t>
            </a:r>
            <a:endParaRPr lang="nb-NO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518558F-856F-AD40-AAE5-82ED12D7D9BC}"/>
              </a:ext>
            </a:extLst>
          </p:cNvPr>
          <p:cNvGrpSpPr/>
          <p:nvPr/>
        </p:nvGrpSpPr>
        <p:grpSpPr>
          <a:xfrm>
            <a:off x="6171905" y="6186461"/>
            <a:ext cx="2727807" cy="470918"/>
            <a:chOff x="649273" y="6186461"/>
            <a:chExt cx="2727807" cy="470918"/>
          </a:xfrm>
        </p:grpSpPr>
        <p:pic>
          <p:nvPicPr>
            <p:cNvPr id="6" name="Bildobjekt 17" descr="En bild som visar tecken&#10;&#10;Automatiskt genererad beskrivning">
              <a:extLst>
                <a:ext uri="{FF2B5EF4-FFF2-40B4-BE49-F238E27FC236}">
                  <a16:creationId xmlns:a16="http://schemas.microsoft.com/office/drawing/2014/main" id="{E08E7C6D-09A5-8841-926D-75B2FF40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273" y="6310268"/>
              <a:ext cx="1244842" cy="347111"/>
            </a:xfrm>
            <a:prstGeom prst="rect">
              <a:avLst/>
            </a:prstGeom>
          </p:spPr>
        </p:pic>
        <p:pic>
          <p:nvPicPr>
            <p:cNvPr id="8" name="Bildobjekt 18">
              <a:extLst>
                <a:ext uri="{FF2B5EF4-FFF2-40B4-BE49-F238E27FC236}">
                  <a16:creationId xmlns:a16="http://schemas.microsoft.com/office/drawing/2014/main" id="{D87CEABD-1BB9-244C-B3E1-AA0C18DCD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5754" y="6186461"/>
              <a:ext cx="470918" cy="470918"/>
            </a:xfrm>
            <a:prstGeom prst="rect">
              <a:avLst/>
            </a:prstGeom>
          </p:spPr>
        </p:pic>
        <p:pic>
          <p:nvPicPr>
            <p:cNvPr id="9" name="Picture 8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EC0F7AA-4CFA-4841-AF16-267DF514D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28311" y="6483823"/>
              <a:ext cx="648769" cy="119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471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C012A5-170D-4B0F-A916-A8EE2C6C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40654-5E8C-468A-9596-50927AF1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50948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BD4A-8DE6-4266-9C27-59260F938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2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45B3041-9631-468A-9469-0315F63E7DF1}"/>
              </a:ext>
            </a:extLst>
          </p:cNvPr>
          <p:cNvSpPr/>
          <p:nvPr/>
        </p:nvSpPr>
        <p:spPr>
          <a:xfrm>
            <a:off x="3076419" y="528292"/>
            <a:ext cx="547484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Lykke til med å finne dine muligheter i arbeidslivet og med fremtiden!</a:t>
            </a:r>
            <a:endParaRPr lang="nb-NO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Bildobjekt 17" descr="En bild som visar tecken&#10;&#10;Automatiskt genererad beskrivning">
            <a:extLst>
              <a:ext uri="{FF2B5EF4-FFF2-40B4-BE49-F238E27FC236}">
                <a16:creationId xmlns:a16="http://schemas.microsoft.com/office/drawing/2014/main" id="{C85B29F0-D102-3A46-8150-DB537CB8BB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7" y="6137586"/>
            <a:ext cx="1448721" cy="403961"/>
          </a:xfrm>
          <a:prstGeom prst="rect">
            <a:avLst/>
          </a:prstGeom>
        </p:spPr>
      </p:pic>
      <p:sp>
        <p:nvSpPr>
          <p:cNvPr id="17" name="Ellipse 16" descr="Russelue kontur">
            <a:extLst>
              <a:ext uri="{FF2B5EF4-FFF2-40B4-BE49-F238E27FC236}">
                <a16:creationId xmlns:a16="http://schemas.microsoft.com/office/drawing/2014/main" id="{23331E36-D6A5-4409-A9EC-38BE12F93BDB}"/>
              </a:ext>
            </a:extLst>
          </p:cNvPr>
          <p:cNvSpPr/>
          <p:nvPr/>
        </p:nvSpPr>
        <p:spPr>
          <a:xfrm>
            <a:off x="2720472" y="5084546"/>
            <a:ext cx="1384434" cy="147567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Ellipse 17" descr="Koffert kontur">
            <a:extLst>
              <a:ext uri="{FF2B5EF4-FFF2-40B4-BE49-F238E27FC236}">
                <a16:creationId xmlns:a16="http://schemas.microsoft.com/office/drawing/2014/main" id="{1ACFDD32-D301-410F-A9B0-AE6E3B83C2AE}"/>
              </a:ext>
            </a:extLst>
          </p:cNvPr>
          <p:cNvSpPr/>
          <p:nvPr/>
        </p:nvSpPr>
        <p:spPr>
          <a:xfrm>
            <a:off x="4255869" y="5132184"/>
            <a:ext cx="1384434" cy="1476261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Ellipse 18" descr="Globus kontur">
            <a:extLst>
              <a:ext uri="{FF2B5EF4-FFF2-40B4-BE49-F238E27FC236}">
                <a16:creationId xmlns:a16="http://schemas.microsoft.com/office/drawing/2014/main" id="{18B8E7D9-340D-4915-B441-78750D71AB07}"/>
              </a:ext>
            </a:extLst>
          </p:cNvPr>
          <p:cNvSpPr/>
          <p:nvPr/>
        </p:nvSpPr>
        <p:spPr>
          <a:xfrm>
            <a:off x="5851290" y="5146229"/>
            <a:ext cx="1384434" cy="144817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lipse 19" descr="Spørsmål kontur">
            <a:extLst>
              <a:ext uri="{FF2B5EF4-FFF2-40B4-BE49-F238E27FC236}">
                <a16:creationId xmlns:a16="http://schemas.microsoft.com/office/drawing/2014/main" id="{F2278A47-8123-4E52-995C-34CF2C857B35}"/>
              </a:ext>
            </a:extLst>
          </p:cNvPr>
          <p:cNvSpPr/>
          <p:nvPr/>
        </p:nvSpPr>
        <p:spPr>
          <a:xfrm>
            <a:off x="7508234" y="5146189"/>
            <a:ext cx="1426215" cy="1448170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21454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7" descr="En bild som visar tecken&#10;&#10;Automatiskt genererad beskrivning">
            <a:extLst>
              <a:ext uri="{FF2B5EF4-FFF2-40B4-BE49-F238E27FC236}">
                <a16:creationId xmlns:a16="http://schemas.microsoft.com/office/drawing/2014/main" id="{DE56DBB8-BA4D-B64C-B204-6587C9EBC9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20" y="3802511"/>
            <a:ext cx="3944357" cy="1099842"/>
          </a:xfrm>
          <a:prstGeom prst="rect">
            <a:avLst/>
          </a:prstGeom>
        </p:spPr>
      </p:pic>
      <p:pic>
        <p:nvPicPr>
          <p:cNvPr id="6" name="Bildobjekt 18">
            <a:extLst>
              <a:ext uri="{FF2B5EF4-FFF2-40B4-BE49-F238E27FC236}">
                <a16:creationId xmlns:a16="http://schemas.microsoft.com/office/drawing/2014/main" id="{0F18ED74-03B6-1142-A234-82037FE4F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761" y="1956255"/>
            <a:ext cx="1492132" cy="1492132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89E4A77-2539-2F42-B20E-8B4457AFE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113" y="2894672"/>
            <a:ext cx="2055664" cy="37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30312"/>
      </p:ext>
    </p:extLst>
  </p:cSld>
  <p:clrMapOvr>
    <a:masterClrMapping/>
  </p:clrMapOvr>
</p:sld>
</file>

<file path=ppt/theme/theme1.xml><?xml version="1.0" encoding="utf-8"?>
<a:theme xmlns:a="http://schemas.openxmlformats.org/drawingml/2006/main" name="Kort">
  <a:themeElements>
    <a:clrScheme name="Kort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Kort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or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4C3F3C2CBCA8044B7259E6FF26652D2" ma:contentTypeVersion="11" ma:contentTypeDescription="Opprett et nytt dokument." ma:contentTypeScope="" ma:versionID="073cb105e7527f266f04fc019f88ba7b">
  <xsd:schema xmlns:xsd="http://www.w3.org/2001/XMLSchema" xmlns:xs="http://www.w3.org/2001/XMLSchema" xmlns:p="http://schemas.microsoft.com/office/2006/metadata/properties" xmlns:ns3="52dd4237-f7b8-40d0-a8fa-463e20d175c8" xmlns:ns4="c3aecf2f-6203-47fc-a3d4-36e5b7123243" targetNamespace="http://schemas.microsoft.com/office/2006/metadata/properties" ma:root="true" ma:fieldsID="104948550aa44ebece4f8cd26c63d92f" ns3:_="" ns4:_="">
    <xsd:import namespace="52dd4237-f7b8-40d0-a8fa-463e20d175c8"/>
    <xsd:import namespace="c3aecf2f-6203-47fc-a3d4-36e5b712324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d4237-f7b8-40d0-a8fa-463e20d17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ecf2f-6203-47fc-a3d4-36e5b7123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0B0E19-0F8A-474A-B232-AB0A696AA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dd4237-f7b8-40d0-a8fa-463e20d175c8"/>
    <ds:schemaRef ds:uri="c3aecf2f-6203-47fc-a3d4-36e5b71232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F803F2-42C0-4626-A492-27D55F37C3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D32ED4-FF48-494E-88E3-9AFD71EE3B28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52dd4237-f7b8-40d0-a8fa-463e20d175c8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3aecf2f-6203-47fc-a3d4-36e5b712324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TM10001106[[fn=Kort]]</Template>
  <TotalTime>4673</TotalTime>
  <Words>181</Words>
  <Application>Microsoft Macintosh PowerPoint</Application>
  <PresentationFormat>Skjermfremvisning (4:3)</PresentationFormat>
  <Paragraphs>31</Paragraphs>
  <Slides>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Impact</vt:lpstr>
      <vt:lpstr>Kort</vt:lpstr>
      <vt:lpstr>Muligheter i Arbeidslivet </vt:lpstr>
      <vt:lpstr>PowerPoint-presentasjon</vt:lpstr>
      <vt:lpstr>LYTT til podkast</vt:lpstr>
      <vt:lpstr>Aktivitet</vt:lpstr>
      <vt:lpstr>PowerPoint-presentasjon</vt:lpstr>
      <vt:lpstr>PowerPoint-presentasjon</vt:lpstr>
    </vt:vector>
  </TitlesOfParts>
  <Company>Siste Skrik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Nina</dc:creator>
  <cp:lastModifiedBy>Vegard Haugen</cp:lastModifiedBy>
  <cp:revision>57</cp:revision>
  <dcterms:created xsi:type="dcterms:W3CDTF">2011-01-26T09:27:47Z</dcterms:created>
  <dcterms:modified xsi:type="dcterms:W3CDTF">2022-05-03T08:46:17Z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0x010100F4C3F3C2CBCA8044B7259E6FF26652D2</vt:lpwstr>
  </property>
</Properties>
</file>