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30.11.2022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hyperlink" Target="https://www.ung.no/spill/3594_S%C3%A5nn_s%C3%B8rger_du_for_%C3%A5_f%C3%A5_nok_s%C3%B8vn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inspiria.research.net/r/sovnbkart20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ia.research.net/r/sovnboostlaerer2022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81" y="3848413"/>
            <a:ext cx="5015753" cy="1558087"/>
          </a:xfrm>
        </p:spPr>
        <p:txBody>
          <a:bodyPr anchor="t">
            <a:normAutofit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12,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Evaluering.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øvnboost 1">
            <a:hlinkClick r:id="" action="ppaction://media"/>
            <a:extLst>
              <a:ext uri="{FF2B5EF4-FFF2-40B4-BE49-F238E27FC236}">
                <a16:creationId xmlns:a16="http://schemas.microsoft.com/office/drawing/2014/main" id="{30E713B6-DA78-4D54-8483-BF0D68EE6C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387" y="1168831"/>
            <a:ext cx="4626244" cy="4626244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75CD38-2B5C-4315-8ABF-7A656AD2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70" y="0"/>
            <a:ext cx="12191980" cy="685799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7D18F86-D2E8-0CCC-3744-FDC848E84099}"/>
              </a:ext>
            </a:extLst>
          </p:cNvPr>
          <p:cNvSpPr txBox="1"/>
          <p:nvPr/>
        </p:nvSpPr>
        <p:spPr>
          <a:xfrm>
            <a:off x="7981025" y="772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5B01AF0-CE02-BE3A-B9E0-19A810523794}"/>
              </a:ext>
            </a:extLst>
          </p:cNvPr>
          <p:cNvSpPr txBox="1"/>
          <p:nvPr/>
        </p:nvSpPr>
        <p:spPr>
          <a:xfrm>
            <a:off x="7395099" y="648070"/>
            <a:ext cx="4626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Hvor mange «booster» husker du?</a:t>
            </a:r>
          </a:p>
          <a:p>
            <a:r>
              <a:rPr lang="nb-NO" sz="2400" b="1" dirty="0"/>
              <a:t>Sove for å…………</a:t>
            </a:r>
          </a:p>
          <a:p>
            <a:r>
              <a:rPr lang="nb-NO" sz="2400" b="1" dirty="0"/>
              <a:t>Hvilke «</a:t>
            </a:r>
            <a:r>
              <a:rPr lang="nb-NO" sz="2400" b="1" dirty="0" err="1"/>
              <a:t>boost</a:t>
            </a:r>
            <a:r>
              <a:rPr lang="nb-NO" sz="2400" b="1" dirty="0"/>
              <a:t>» betyr mest for deg?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6EEE78-C0CD-EC43-08A3-311514D4F9DF}"/>
              </a:ext>
            </a:extLst>
          </p:cNvPr>
          <p:cNvSpPr txBox="1"/>
          <p:nvPr/>
        </p:nvSpPr>
        <p:spPr>
          <a:xfrm>
            <a:off x="6704488" y="3756462"/>
            <a:ext cx="4963275" cy="9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«Ta reisen til drømmeland»</a:t>
            </a:r>
            <a:r>
              <a:rPr lang="nb-NO" sz="1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https://www.ung.no/spill/3594_S%C3%A5nn_s%C3%B8rger_du_for_%C3%A5_f%C3%A5_nok_s%C3%B8vn.html</a:t>
            </a:r>
            <a:endParaRPr lang="nb-NO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" name="Bilde 208">
            <a:extLst>
              <a:ext uri="{FF2B5EF4-FFF2-40B4-BE49-F238E27FC236}">
                <a16:creationId xmlns:a16="http://schemas.microsoft.com/office/drawing/2014/main" id="{40A2D778-2CAA-4DA2-8082-70355C13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7" y="3034468"/>
            <a:ext cx="5294716" cy="2978277"/>
          </a:xfrm>
          <a:prstGeom prst="rect">
            <a:avLst/>
          </a:prstGeom>
        </p:spPr>
      </p:pic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2" name="Bilde 107">
            <a:extLst>
              <a:ext uri="{FF2B5EF4-FFF2-40B4-BE49-F238E27FC236}">
                <a16:creationId xmlns:a16="http://schemas.microsoft.com/office/drawing/2014/main" id="{8C79F8BF-9FAF-44BA-AA10-433F15CA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7" name="Picture 189">
            <a:extLst>
              <a:ext uri="{FF2B5EF4-FFF2-40B4-BE49-F238E27FC236}">
                <a16:creationId xmlns:a16="http://schemas.microsoft.com/office/drawing/2014/main" id="{DC0F4C53-E623-4E67-9413-B692B293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A7653C2-2D5F-433F-97E7-C2F940B8CB80}"/>
              </a:ext>
            </a:extLst>
          </p:cNvPr>
          <p:cNvSpPr txBox="1"/>
          <p:nvPr/>
        </p:nvSpPr>
        <p:spPr>
          <a:xfrm>
            <a:off x="955348" y="1291740"/>
            <a:ext cx="49507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70C0"/>
                </a:solidFill>
              </a:rPr>
              <a:t>Elevevaluering/kartlegging</a:t>
            </a:r>
          </a:p>
          <a:p>
            <a:endParaRPr lang="nb-NO" sz="28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000" b="1" dirty="0">
                <a:solidFill>
                  <a:srgbClr val="0070C0"/>
                </a:solidFill>
              </a:rPr>
              <a:t>Bruk QR-koden eller </a:t>
            </a:r>
          </a:p>
          <a:p>
            <a:pPr marL="342900" indent="-342900">
              <a:buFontTx/>
              <a:buChar char="-"/>
            </a:pPr>
            <a:r>
              <a:rPr lang="nb-NO" sz="2000" b="1" dirty="0">
                <a:solidFill>
                  <a:srgbClr val="0070C0"/>
                </a:solidFill>
              </a:rPr>
              <a:t>skriv inn denne linken i nettleseren din: </a:t>
            </a:r>
            <a:r>
              <a:rPr lang="nb-NO" u="sng" dirty="0">
                <a:hlinkClick r:id="rId4"/>
              </a:rPr>
              <a:t>https://inspiria.research.net/r/sovnbkart2022</a:t>
            </a:r>
            <a:endParaRPr lang="nb-NO" u="sng" dirty="0"/>
          </a:p>
          <a:p>
            <a:r>
              <a:rPr lang="nb-NO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A15519-9EE3-CFEB-92DE-067B0ADE5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42" y="2165280"/>
            <a:ext cx="26289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6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2" name="Bilde 107">
            <a:extLst>
              <a:ext uri="{FF2B5EF4-FFF2-40B4-BE49-F238E27FC236}">
                <a16:creationId xmlns:a16="http://schemas.microsoft.com/office/drawing/2014/main" id="{8C79F8BF-9FAF-44BA-AA10-433F15CAE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7" name="Picture 189">
            <a:extLst>
              <a:ext uri="{FF2B5EF4-FFF2-40B4-BE49-F238E27FC236}">
                <a16:creationId xmlns:a16="http://schemas.microsoft.com/office/drawing/2014/main" id="{DC0F4C53-E623-4E67-9413-B692B293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2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A7653C2-2D5F-433F-97E7-C2F940B8CB80}"/>
              </a:ext>
            </a:extLst>
          </p:cNvPr>
          <p:cNvSpPr txBox="1"/>
          <p:nvPr/>
        </p:nvSpPr>
        <p:spPr>
          <a:xfrm>
            <a:off x="6411535" y="1326059"/>
            <a:ext cx="51227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0070C0"/>
                </a:solidFill>
              </a:rPr>
              <a:t>Lærerevaluering/kartlegging</a:t>
            </a:r>
          </a:p>
          <a:p>
            <a:endParaRPr lang="nb-NO" sz="28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sz="2000" b="1" dirty="0">
                <a:solidFill>
                  <a:srgbClr val="0070C0"/>
                </a:solidFill>
              </a:rPr>
              <a:t>Bruk QR-koden eller </a:t>
            </a:r>
          </a:p>
          <a:p>
            <a:pPr marL="342900" indent="-342900">
              <a:buFontTx/>
              <a:buChar char="-"/>
            </a:pPr>
            <a:r>
              <a:rPr lang="nb-NO" sz="2000" b="1" dirty="0">
                <a:solidFill>
                  <a:srgbClr val="0070C0"/>
                </a:solidFill>
              </a:rPr>
              <a:t>skriv inn denne linken i nettleseren din:</a:t>
            </a:r>
          </a:p>
          <a:p>
            <a:r>
              <a:rPr lang="nb-NO" dirty="0">
                <a:solidFill>
                  <a:srgbClr val="0070C0"/>
                </a:solidFill>
                <a:hlinkClick r:id="rId3"/>
              </a:rPr>
              <a:t>https://inspiria.research.net/r/sovnboostlaerer2022</a:t>
            </a:r>
            <a:r>
              <a:rPr lang="nb-NO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5B1B18-4EB4-5911-7095-4566EEFCD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129" y="1839218"/>
            <a:ext cx="2679700" cy="2667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54A9E61-BAFB-F0B3-5ACD-9604511BB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2" y="3412998"/>
            <a:ext cx="5273582" cy="296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3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132</Words>
  <Application>Microsoft Macintosh PowerPoint</Application>
  <PresentationFormat>Widescreen</PresentationFormat>
  <Paragraphs>16</Paragraphs>
  <Slides>4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SøvnBoost bolk 12, Evaluering.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12, Skalering og evaluering</dc:title>
  <dc:creator>Lise Borgen-Johansen</dc:creator>
  <cp:lastModifiedBy>Ramona Lunde</cp:lastModifiedBy>
  <cp:revision>10</cp:revision>
  <dcterms:created xsi:type="dcterms:W3CDTF">2019-07-01T09:26:05Z</dcterms:created>
  <dcterms:modified xsi:type="dcterms:W3CDTF">2022-11-30T13:55:26Z</dcterms:modified>
</cp:coreProperties>
</file>