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3DBDBE-22E6-4D57-B882-C4224C1C8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5A09044-26C2-4D12-9E78-F3DF141B0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4544E4-AE8F-461A-93EC-07029F70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767269-1FCC-4239-AF23-B6E814AB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F3F410-28E9-4C38-9056-7805E2D1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2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1E22CD-0C77-466B-B37C-2FA51228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8E7153-5D98-46C3-B56A-75226BC97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760DA5-BB3F-4644-83F6-CCA77B5E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9FA6CD-0115-482A-A903-C83CC2B8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974C8D-7FF8-4C9E-BEDE-190C3AE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645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2E9705B-BC7A-4EF4-9B0A-0550879B0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A9AB1B-69C2-40DB-8817-C32D2C301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69A624-A276-46BA-85BA-A70B3B2A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101A87-E704-474A-87F3-2D848983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D4598A-9605-4490-9829-FA9F8AA7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410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9E3F34-0DEA-4322-B320-E9093ACA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A97B7E-527D-4AF9-BFBD-381CE637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A00785-0378-432A-9475-FF0F4C46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9624D4-9B62-4754-904E-E07A021D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A4F62C-5022-465C-ACD0-A2AB8711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4080E7-53D8-46BB-80D3-37724093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DFD8A6-71A0-48EC-888F-CBD2CC213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8FC491-4345-44E2-8138-C8CD6F0A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A74F9C-ECD9-48C3-8A20-B1E177D8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38F5F93-61C2-4784-9696-E7518759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444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6D5015-B085-4C84-B98A-4B50E89E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AAE919-053C-462E-B941-1C9DFB09C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2DE226-F842-477B-8C9E-3BA08292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1A080B-CC4D-4CA8-8700-49B0C171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1F5F74D-A26A-4F36-AF7B-7D636251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7A7D60-3068-4AE3-BB21-6AA1C6FD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42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85CEE4-0C3F-4235-9141-E2351BB2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6C11C7-462E-47E2-91E1-809CD07CC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B95010-F031-4A5A-9FED-BC98F78C8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F254B7B-6DEC-413C-8567-D20B434B6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C060CD9-6A0C-450D-AA7F-CD31B59C3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7E1BAC2-62ED-4696-BAD8-1D9331EA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992183A-4F42-48C3-B776-E70077B8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6EE47CC-B68A-4B5C-8C16-57DD221C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39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1C61B5-6930-4DD0-AC1A-F22F241A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24D0102-5648-4FB5-B3A7-94093160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1C77A04-42BD-4D18-B5EC-76549E1C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842D4ED-2859-4014-B39B-9914E4F8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13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EC0626-7818-47C3-828F-6BB90DFA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3FE4E43-4202-4262-A99C-2B0F001B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7924DD9-AC50-4F60-8738-6E4C3EB3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2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C24CDC-D053-4FC3-8072-783C2F95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5F97E-924E-453B-8C8F-D565DEFA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C3E990-1575-41E7-94FE-6A6FFAAFE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3719D0-9039-4090-A97D-C31BB131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45AAD7-D1F1-4933-9FAD-16CD95D2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87253E-20F7-4F0B-9821-0A00A7E5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61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C4C894-9DD3-4FE2-8054-5A539A15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535E0D0-59A8-4A75-B138-7798CA65C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4641631-6640-42CD-B27F-6042FB2E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7693A6-66FD-4152-ABA6-E5B665EA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3F2168-4352-472C-A09C-E0C94813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26864C-C561-4230-A1E7-D798AA9E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56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0135A7-7BD3-4AD9-8BD8-06A23216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DFE78C-956E-4ABC-8CD1-329CE7E0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2CB010-655A-4CBF-B4D1-539AA5BE8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C6C9-BF80-4998-BD26-18E95C2AFA40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C6B17B-CACF-4E49-B9D5-3D42556F7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F46FF4-2F64-4E9A-A775-A7DABA037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21C85-1567-487D-9334-7C1D555116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42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06743D0-5260-45B5-A7E6-005EBAF43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8282" y="3848413"/>
            <a:ext cx="4805996" cy="2156601"/>
          </a:xfrm>
        </p:spPr>
        <p:txBody>
          <a:bodyPr anchor="t">
            <a:normAutofit/>
          </a:bodyPr>
          <a:lstStyle/>
          <a:p>
            <a:pPr algn="l"/>
            <a:r>
              <a:rPr lang="nb-NO" sz="4400" b="1" dirty="0">
                <a:solidFill>
                  <a:srgbClr val="FFC000"/>
                </a:solidFill>
              </a:rPr>
              <a:t>SøvnBoost bolk 11,</a:t>
            </a:r>
            <a:br>
              <a:rPr lang="nb-NO" sz="4400" b="1" dirty="0">
                <a:solidFill>
                  <a:srgbClr val="FFC000"/>
                </a:solidFill>
              </a:rPr>
            </a:br>
            <a:r>
              <a:rPr lang="nb-NO" sz="4400" b="1" i="1" dirty="0">
                <a:solidFill>
                  <a:srgbClr val="FFC000"/>
                </a:solidFill>
              </a:rPr>
              <a:t>Hva skal til for å sove godt og nok?</a:t>
            </a:r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4032B1-C184-4B55-B8D6-7B49313498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4" r="3338" b="3"/>
          <a:stretch/>
        </p:blipFill>
        <p:spPr>
          <a:xfrm>
            <a:off x="-306" y="799695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07734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SøvnBoost bolk 11, Hva skal til for å sove godt og nok?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SøvnBoost bolk 11, Hva skal til for å sove godt og nok?</dc:title>
  <dc:creator>Lise Borgen-Johansen</dc:creator>
  <cp:lastModifiedBy>Dominika Dubicka</cp:lastModifiedBy>
  <cp:revision>6</cp:revision>
  <dcterms:created xsi:type="dcterms:W3CDTF">2019-06-27T20:10:25Z</dcterms:created>
  <dcterms:modified xsi:type="dcterms:W3CDTF">2022-10-31T13:48:23Z</dcterms:modified>
</cp:coreProperties>
</file>