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F3DBDBE-22E6-4D57-B882-C4224C1C83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5A09044-26C2-4D12-9E78-F3DF141B08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B4544E4-AE8F-461A-93EC-07029F70E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C6C9-BF80-4998-BD26-18E95C2AFA40}" type="datetimeFigureOut">
              <a:rPr lang="nb-NO" smtClean="0"/>
              <a:t>31.10.2022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6767269-1FCC-4239-AF23-B6E814AB8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FF3F410-28E9-4C38-9056-7805E2D15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21C85-1567-487D-9334-7C1D555116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6252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01E22CD-0C77-466B-B37C-2FA51228B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98E7153-5D98-46C3-B56A-75226BC97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F760DA5-BB3F-4644-83F6-CCA77B5E6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C6C9-BF80-4998-BD26-18E95C2AFA40}" type="datetimeFigureOut">
              <a:rPr lang="nb-NO" smtClean="0"/>
              <a:t>31.10.2022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C9FA6CD-0115-482A-A903-C83CC2B8F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C974C8D-7FF8-4C9E-BEDE-190C3AE1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21C85-1567-487D-9334-7C1D555116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6457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62E9705B-BC7A-4EF4-9B0A-0550879B0D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FA9AB1B-69C2-40DB-8817-C32D2C301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469A624-A276-46BA-85BA-A70B3B2AB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C6C9-BF80-4998-BD26-18E95C2AFA40}" type="datetimeFigureOut">
              <a:rPr lang="nb-NO" smtClean="0"/>
              <a:t>31.10.2022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4101A87-E704-474A-87F3-2D8489833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ED4598A-9605-4490-9829-FA9F8AA7F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21C85-1567-487D-9334-7C1D555116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4105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49E3F34-0DEA-4322-B320-E9093ACA8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7A97B7E-527D-4AF9-BFBD-381CE6375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6A00785-0378-432A-9475-FF0F4C468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C6C9-BF80-4998-BD26-18E95C2AFA40}" type="datetimeFigureOut">
              <a:rPr lang="nb-NO" smtClean="0"/>
              <a:t>31.10.2022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59624D4-9B62-4754-904E-E07A021D2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EA4F62C-5022-465C-ACD0-A2AB87115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21C85-1567-487D-9334-7C1D555116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8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A4080E7-53D8-46BB-80D3-377240930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3DFD8A6-71A0-48EC-888F-CBD2CC213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58FC491-4345-44E2-8138-C8CD6F0A6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C6C9-BF80-4998-BD26-18E95C2AFA40}" type="datetimeFigureOut">
              <a:rPr lang="nb-NO" smtClean="0"/>
              <a:t>31.10.2022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6A74F9C-ECD9-48C3-8A20-B1E177D89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38F5F93-61C2-4784-9696-E7518759B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21C85-1567-487D-9334-7C1D555116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444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D6D5015-B085-4C84-B98A-4B50E89E4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1AAE919-053C-462E-B941-1C9DFB09C8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42DE226-F842-477B-8C9E-3BA08292F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21A080B-CC4D-4CA8-8700-49B0C1712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C6C9-BF80-4998-BD26-18E95C2AFA40}" type="datetimeFigureOut">
              <a:rPr lang="nb-NO" smtClean="0"/>
              <a:t>31.10.2022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1F5F74D-A26A-4F36-AF7B-7D636251A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87A7D60-3068-4AE3-BB21-6AA1C6FD0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21C85-1567-487D-9334-7C1D555116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142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85CEE4-0C3F-4235-9141-E2351BB25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26C11C7-462E-47E2-91E1-809CD07CC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2B95010-F031-4A5A-9FED-BC98F78C8B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5F254B7B-6DEC-413C-8567-D20B434B61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3C060CD9-6A0C-450D-AA7F-CD31B59C32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97E1BAC2-62ED-4696-BAD8-1D9331EA3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C6C9-BF80-4998-BD26-18E95C2AFA40}" type="datetimeFigureOut">
              <a:rPr lang="nb-NO" smtClean="0"/>
              <a:t>31.10.2022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C992183A-4F42-48C3-B776-E70077B80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46EE47CC-B68A-4B5C-8C16-57DD221C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21C85-1567-487D-9334-7C1D555116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8393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01C61B5-6930-4DD0-AC1A-F22F241A5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24D0102-5648-4FB5-B3A7-940931606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C6C9-BF80-4998-BD26-18E95C2AFA40}" type="datetimeFigureOut">
              <a:rPr lang="nb-NO" smtClean="0"/>
              <a:t>31.10.2022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01C77A04-42BD-4D18-B5EC-76549E1C0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8842D4ED-2859-4014-B39B-9914E4F82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21C85-1567-487D-9334-7C1D555116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713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C2EC0626-7818-47C3-828F-6BB90DFA2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C6C9-BF80-4998-BD26-18E95C2AFA40}" type="datetimeFigureOut">
              <a:rPr lang="nb-NO" smtClean="0"/>
              <a:t>31.10.2022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3FE4E43-4202-4262-A99C-2B0F001B5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7924DD9-AC50-4F60-8738-6E4C3EB3F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21C85-1567-487D-9334-7C1D555116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327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C24CDC-D053-4FC3-8072-783C2F957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665F97E-924E-453B-8C8F-D565DEFA6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FC3E990-1575-41E7-94FE-6A6FFAAFE6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03719D0-9039-4090-A97D-C31BB131D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C6C9-BF80-4998-BD26-18E95C2AFA40}" type="datetimeFigureOut">
              <a:rPr lang="nb-NO" smtClean="0"/>
              <a:t>31.10.2022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D45AAD7-D1F1-4933-9FAD-16CD95D24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B87253E-20F7-4F0B-9821-0A00A7E51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21C85-1567-487D-9334-7C1D555116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0611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7C4C894-9DD3-4FE2-8054-5A539A155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A535E0D0-59A8-4A75-B138-7798CA65CC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4641631-6640-42CD-B27F-6042FB2E5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77693A6-66FD-4152-ABA6-E5B665EAF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C6C9-BF80-4998-BD26-18E95C2AFA40}" type="datetimeFigureOut">
              <a:rPr lang="nb-NO" smtClean="0"/>
              <a:t>31.10.2022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C3F2168-4352-472C-A09C-E0C94813B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B26864C-C561-4230-A1E7-D798AA9E4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21C85-1567-487D-9334-7C1D555116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856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E60135A7-7BD3-4AD9-8BD8-06A23216E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7DFE78C-956E-4ABC-8CD1-329CE7E01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D2CB010-655A-4CBF-B4D1-539AA5BE87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FC6C9-BF80-4998-BD26-18E95C2AFA40}" type="datetimeFigureOut">
              <a:rPr lang="nb-NO" smtClean="0"/>
              <a:t>31.10.2022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4C6B17B-CACF-4E49-B9D5-3D42556F7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2F46FF4-2F64-4E9A-A775-A7DABA037E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21C85-1567-487D-9334-7C1D555116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1424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0BC9EFE1-D8CB-4668-9980-DB108327A7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7CBAE1BD-B8E4-4029-8AA2-C77E4FED9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A06743D0-5260-45B5-A7E6-005EBAF43C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8282" y="3848413"/>
            <a:ext cx="4805996" cy="2156601"/>
          </a:xfrm>
        </p:spPr>
        <p:txBody>
          <a:bodyPr anchor="t">
            <a:normAutofit/>
          </a:bodyPr>
          <a:lstStyle/>
          <a:p>
            <a:pPr algn="l"/>
            <a:r>
              <a:rPr lang="nb-NO" sz="4400" b="1" dirty="0">
                <a:solidFill>
                  <a:srgbClr val="FFC000"/>
                </a:solidFill>
              </a:rPr>
              <a:t>SøvnBoost bolk 11,</a:t>
            </a:r>
            <a:br>
              <a:rPr lang="nb-NO" sz="4400" b="1" dirty="0">
                <a:solidFill>
                  <a:srgbClr val="FFC000"/>
                </a:solidFill>
              </a:rPr>
            </a:br>
            <a:r>
              <a:rPr lang="nb-NO" sz="4400" b="1" i="1" dirty="0">
                <a:solidFill>
                  <a:srgbClr val="FFC000"/>
                </a:solidFill>
              </a:rPr>
              <a:t>Hva skal til for å sove godt og nok?</a:t>
            </a:r>
          </a:p>
        </p:txBody>
      </p:sp>
      <p:sp>
        <p:nvSpPr>
          <p:cNvPr id="26" name="Freeform 49">
            <a:extLst>
              <a:ext uri="{FF2B5EF4-FFF2-40B4-BE49-F238E27FC236}">
                <a16:creationId xmlns:a16="http://schemas.microsoft.com/office/drawing/2014/main" id="{77DA6D33-2D62-458C-BF5D-DBF612FD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B64032B1-C184-4B55-B8D6-7B49313498C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64" r="3338" b="3"/>
          <a:stretch/>
        </p:blipFill>
        <p:spPr>
          <a:xfrm>
            <a:off x="-306" y="799695"/>
            <a:ext cx="5298683" cy="6097438"/>
          </a:xfrm>
          <a:custGeom>
            <a:avLst/>
            <a:gdLst>
              <a:gd name="connsiteX0" fmla="*/ 2178155 w 5298683"/>
              <a:gd name="connsiteY0" fmla="*/ 0 h 6097438"/>
              <a:gd name="connsiteX1" fmla="*/ 5298683 w 5298683"/>
              <a:gd name="connsiteY1" fmla="*/ 3120527 h 6097438"/>
              <a:gd name="connsiteX2" fmla="*/ 3392805 w 5298683"/>
              <a:gd name="connsiteY2" fmla="*/ 5995828 h 6097438"/>
              <a:gd name="connsiteX3" fmla="*/ 3115184 w 5298683"/>
              <a:gd name="connsiteY3" fmla="*/ 6097438 h 6097438"/>
              <a:gd name="connsiteX4" fmla="*/ 1241127 w 5298683"/>
              <a:gd name="connsiteY4" fmla="*/ 6097438 h 6097438"/>
              <a:gd name="connsiteX5" fmla="*/ 963506 w 5298683"/>
              <a:gd name="connsiteY5" fmla="*/ 5995828 h 6097438"/>
              <a:gd name="connsiteX6" fmla="*/ 193210 w 5298683"/>
              <a:gd name="connsiteY6" fmla="*/ 5528477 h 6097438"/>
              <a:gd name="connsiteX7" fmla="*/ 0 w 5298683"/>
              <a:gd name="connsiteY7" fmla="*/ 5352876 h 6097438"/>
              <a:gd name="connsiteX8" fmla="*/ 0 w 5298683"/>
              <a:gd name="connsiteY8" fmla="*/ 888178 h 6097438"/>
              <a:gd name="connsiteX9" fmla="*/ 193210 w 5298683"/>
              <a:gd name="connsiteY9" fmla="*/ 712577 h 6097438"/>
              <a:gd name="connsiteX10" fmla="*/ 2178155 w 5298683"/>
              <a:gd name="connsiteY10" fmla="*/ 0 h 609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3077343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SøvnBoost bolk 11, Hva skal til for å sove godt og nok?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SøvnBoost bolk 11, Hva skal til for å sove godt og nok?</dc:title>
  <dc:creator>Lise Borgen-Johansen</dc:creator>
  <cp:lastModifiedBy>Dominika Dubicka</cp:lastModifiedBy>
  <cp:revision>6</cp:revision>
  <dcterms:created xsi:type="dcterms:W3CDTF">2019-06-27T20:10:25Z</dcterms:created>
  <dcterms:modified xsi:type="dcterms:W3CDTF">2022-10-31T13:48:23Z</dcterms:modified>
</cp:coreProperties>
</file>