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F3DBDBE-22E6-4D57-B882-C4224C1C8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C5A09044-26C2-4D12-9E78-F3DF141B08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4544E4-AE8F-461A-93EC-07029F70E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6767269-1FCC-4239-AF23-B6E814AB8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FF3F410-28E9-4C38-9056-7805E2D1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252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1E22CD-0C77-466B-B37C-2FA51228B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98E7153-5D98-46C3-B56A-75226BC97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F760DA5-BB3F-4644-83F6-CCA77B5E6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9FA6CD-0115-482A-A903-C83CC2B8F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974C8D-7FF8-4C9E-BEDE-190C3AE1A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6457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62E9705B-BC7A-4EF4-9B0A-0550879B0D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2FA9AB1B-69C2-40DB-8817-C32D2C301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69A624-A276-46BA-85BA-A70B3B2AB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4101A87-E704-474A-87F3-2D8489833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D4598A-9605-4490-9829-FA9F8AA7F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10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9E3F34-0DEA-4322-B320-E9093ACA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7A97B7E-527D-4AF9-BFBD-381CE6375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6A00785-0378-432A-9475-FF0F4C468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59624D4-9B62-4754-904E-E07A021D2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EA4F62C-5022-465C-ACD0-A2AB87115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4080E7-53D8-46BB-80D3-37724093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DFD8A6-71A0-48EC-888F-CBD2CC213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8FC491-4345-44E2-8138-C8CD6F0A6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6A74F9C-ECD9-48C3-8A20-B1E177D8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38F5F93-61C2-4784-9696-E7518759B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444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6D5015-B085-4C84-B98A-4B50E89E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1AAE919-053C-462E-B941-1C9DFB09C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42DE226-F842-477B-8C9E-3BA08292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21A080B-CC4D-4CA8-8700-49B0C1712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1F5F74D-A26A-4F36-AF7B-7D636251A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87A7D60-3068-4AE3-BB21-6AA1C6FD0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42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85CEE4-0C3F-4235-9141-E2351BB25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26C11C7-462E-47E2-91E1-809CD07CC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2B95010-F031-4A5A-9FED-BC98F78C8B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F254B7B-6DEC-413C-8567-D20B434B61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C060CD9-6A0C-450D-AA7F-CD31B59C3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7E1BAC2-62ED-4696-BAD8-1D9331EA3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992183A-4F42-48C3-B776-E70077B80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46EE47CC-B68A-4B5C-8C16-57DD221C1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8393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1C61B5-6930-4DD0-AC1A-F22F241A5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624D0102-5648-4FB5-B3A7-940931606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1C77A04-42BD-4D18-B5EC-76549E1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842D4ED-2859-4014-B39B-9914E4F82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7131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2EC0626-7818-47C3-828F-6BB90DFA2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3FE4E43-4202-4262-A99C-2B0F001B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17924DD9-AC50-4F60-8738-6E4C3EB3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2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C24CDC-D053-4FC3-8072-783C2F95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65F97E-924E-453B-8C8F-D565DEFA6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3E990-1575-41E7-94FE-6A6FFAAF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03719D0-9039-4090-A97D-C31BB131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D45AAD7-D1F1-4933-9FAD-16CD95D24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B87253E-20F7-4F0B-9821-0A00A7E5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0611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C4C894-9DD3-4FE2-8054-5A539A155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A535E0D0-59A8-4A75-B138-7798CA65C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4641631-6640-42CD-B27F-6042FB2E5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77693A6-66FD-4152-ABA6-E5B665EAF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C3F2168-4352-472C-A09C-E0C94813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3B26864C-C561-4230-A1E7-D798AA9E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8568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60135A7-7BD3-4AD9-8BD8-06A23216E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7DFE78C-956E-4ABC-8CD1-329CE7E0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D2CB010-655A-4CBF-B4D1-539AA5BE87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FC6C9-BF80-4998-BD26-18E95C2AFA40}" type="datetimeFigureOut">
              <a:rPr lang="nb-NO" smtClean="0"/>
              <a:t>20.06.2022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4C6B17B-CACF-4E49-B9D5-3D42556F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2F46FF4-2F64-4E9A-A775-A7DABA037E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21C85-1567-487D-9334-7C1D555116F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14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06743D0-5260-45B5-A7E6-005EBAF4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8282" y="3848414"/>
            <a:ext cx="4805996" cy="1401448"/>
          </a:xfrm>
        </p:spPr>
        <p:txBody>
          <a:bodyPr anchor="t">
            <a:normAutofit fontScale="90000"/>
          </a:bodyPr>
          <a:lstStyle/>
          <a:p>
            <a:pPr algn="l"/>
            <a:r>
              <a:rPr lang="nb-NO" sz="4400" b="1" dirty="0">
                <a:solidFill>
                  <a:srgbClr val="FFC000"/>
                </a:solidFill>
              </a:rPr>
              <a:t>SøvnBoost bolk 3,</a:t>
            </a:r>
            <a:br>
              <a:rPr lang="nb-NO" sz="4400" b="1" dirty="0">
                <a:solidFill>
                  <a:srgbClr val="FFC000"/>
                </a:solidFill>
              </a:rPr>
            </a:br>
            <a:r>
              <a:rPr lang="nb-NO" sz="4400" b="1" i="1" dirty="0">
                <a:solidFill>
                  <a:srgbClr val="FFC000"/>
                </a:solidFill>
              </a:rPr>
              <a:t>For å ha godt humør!</a:t>
            </a: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64032B1-C184-4B55-B8D6-7B49313498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r="3338" b="3"/>
          <a:stretch/>
        </p:blipFill>
        <p:spPr>
          <a:xfrm>
            <a:off x="-306" y="799695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077343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875CD38-2B5C-4315-8ABF-7A656AD2D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D7B5407E">
            <a:hlinkClick r:id="" action="ppaction://media"/>
            <a:extLst>
              <a:ext uri="{FF2B5EF4-FFF2-40B4-BE49-F238E27FC236}">
                <a16:creationId xmlns:a16="http://schemas.microsoft.com/office/drawing/2014/main" id="{116BDFC7-F9D9-48B7-A3A3-FDFF02450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595" y="585147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6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</Words>
  <Application>Microsoft Office PowerPoint</Application>
  <PresentationFormat>Widescreen</PresentationFormat>
  <Paragraphs>1</Paragraphs>
  <Slides>2</Slides>
  <Notes>0</Notes>
  <HiddenSlides>0</HiddenSlides>
  <MMClips>1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Office-tema</vt:lpstr>
      <vt:lpstr>SøvnBoost bolk 3, For å ha godt humør!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SøvnBoost bolk 3, For å ha godt humør</dc:title>
  <dc:creator>Lise Borgen-Johansen</dc:creator>
  <cp:lastModifiedBy>Marianne Moe</cp:lastModifiedBy>
  <cp:revision>7</cp:revision>
  <dcterms:created xsi:type="dcterms:W3CDTF">2019-06-26T08:58:16Z</dcterms:created>
  <dcterms:modified xsi:type="dcterms:W3CDTF">2022-06-20T12:57:24Z</dcterms:modified>
</cp:coreProperties>
</file>